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1"/>
  </p:notesMasterIdLst>
  <p:handoutMasterIdLst>
    <p:handoutMasterId r:id="rId12"/>
  </p:handoutMasterIdLst>
  <p:sldIdLst>
    <p:sldId id="259" r:id="rId5"/>
    <p:sldId id="257" r:id="rId6"/>
    <p:sldId id="258" r:id="rId7"/>
    <p:sldId id="260" r:id="rId8"/>
    <p:sldId id="261" r:id="rId9"/>
    <p:sldId id="262" r:id="rId10"/>
  </p:sldIdLst>
  <p:sldSz cx="9144000" cy="5143500" type="screen16x9"/>
  <p:notesSz cx="6797675" cy="9926638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C93"/>
    <a:srgbClr val="F498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724" autoAdjust="0"/>
  </p:normalViewPr>
  <p:slideViewPr>
    <p:cSldViewPr>
      <p:cViewPr varScale="1">
        <p:scale>
          <a:sx n="143" d="100"/>
          <a:sy n="143" d="100"/>
        </p:scale>
        <p:origin x="684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10" d="100"/>
        <a:sy n="110" d="100"/>
      </p:scale>
      <p:origin x="0" y="402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189" cy="496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49899" y="0"/>
            <a:ext cx="2946189" cy="496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4859A3-A887-468B-AE64-9CE6569C455A}" type="datetimeFigureOut">
              <a:rPr lang="it-IT" smtClean="0"/>
              <a:t>18/10/2021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1" y="9428402"/>
            <a:ext cx="2946189" cy="496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49899" y="9428402"/>
            <a:ext cx="2946189" cy="496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EBBBA9-68D6-4DCB-AD5C-89890D5ADA7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782537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189" cy="496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49899" y="0"/>
            <a:ext cx="2946189" cy="496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106CF5-3A15-4B84-8017-CD16E6D192E7}" type="datetimeFigureOut">
              <a:rPr lang="it-IT" smtClean="0"/>
              <a:t>18/10/2021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768" y="4715788"/>
            <a:ext cx="5438140" cy="446667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1" y="9428402"/>
            <a:ext cx="2946189" cy="496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49899" y="9428402"/>
            <a:ext cx="2946189" cy="496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092195-F983-4C98-AC3A-DD34D3C4244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492723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Bas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1">
            <a:extLst>
              <a:ext uri="{FF2B5EF4-FFF2-40B4-BE49-F238E27FC236}">
                <a16:creationId xmlns:a16="http://schemas.microsoft.com/office/drawing/2014/main" id="{F1256F3E-F644-40FB-9D0C-4F9FFCD5165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79912" y="483518"/>
            <a:ext cx="4752528" cy="360040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2000">
                <a:solidFill>
                  <a:srgbClr val="084F9D"/>
                </a:solidFill>
                <a:latin typeface="Barlow SemiBold" panose="00000700000000000000" pitchFamily="2" charset="0"/>
              </a:defRPr>
            </a:lvl1pPr>
          </a:lstStyle>
          <a:p>
            <a:r>
              <a:rPr lang="it-IT" dirty="0"/>
              <a:t>TITOLO SLIDE</a:t>
            </a:r>
          </a:p>
        </p:txBody>
      </p:sp>
      <p:sp>
        <p:nvSpPr>
          <p:cNvPr id="8" name="Segnaposto testo 9">
            <a:extLst>
              <a:ext uri="{FF2B5EF4-FFF2-40B4-BE49-F238E27FC236}">
                <a16:creationId xmlns:a16="http://schemas.microsoft.com/office/drawing/2014/main" id="{6791FE67-7C0A-4159-85FD-47B030067F9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63500" y="1635646"/>
            <a:ext cx="7668939" cy="201637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it-IT" dirty="0" err="1"/>
              <a:t>Lorem</a:t>
            </a:r>
            <a:r>
              <a:rPr lang="it-IT" dirty="0"/>
              <a:t> ipsum </a:t>
            </a:r>
            <a:r>
              <a:rPr lang="it-IT" dirty="0" err="1"/>
              <a:t>dolor</a:t>
            </a:r>
            <a:r>
              <a:rPr lang="it-IT" dirty="0"/>
              <a:t> </a:t>
            </a:r>
            <a:r>
              <a:rPr lang="it-IT" dirty="0" err="1"/>
              <a:t>sit</a:t>
            </a:r>
            <a:r>
              <a:rPr lang="it-IT" dirty="0"/>
              <a:t> </a:t>
            </a:r>
            <a:r>
              <a:rPr lang="it-IT" dirty="0" err="1"/>
              <a:t>amet</a:t>
            </a:r>
            <a:r>
              <a:rPr lang="it-IT" dirty="0"/>
              <a:t>, </a:t>
            </a:r>
            <a:r>
              <a:rPr lang="it-IT" dirty="0" err="1"/>
              <a:t>consectetur</a:t>
            </a:r>
            <a:r>
              <a:rPr lang="it-IT" dirty="0"/>
              <a:t> </a:t>
            </a:r>
            <a:r>
              <a:rPr lang="it-IT" dirty="0" err="1"/>
              <a:t>adipiscing</a:t>
            </a:r>
            <a:r>
              <a:rPr lang="it-IT" dirty="0"/>
              <a:t> </a:t>
            </a:r>
            <a:r>
              <a:rPr lang="it-IT" dirty="0" err="1"/>
              <a:t>elit</a:t>
            </a:r>
            <a:r>
              <a:rPr lang="it-IT" dirty="0"/>
              <a:t>. </a:t>
            </a:r>
            <a:r>
              <a:rPr lang="it-IT" dirty="0" err="1"/>
              <a:t>Mauris</a:t>
            </a:r>
            <a:r>
              <a:rPr lang="it-IT" dirty="0"/>
              <a:t> </a:t>
            </a:r>
            <a:r>
              <a:rPr lang="it-IT" dirty="0" err="1"/>
              <a:t>nec</a:t>
            </a:r>
            <a:r>
              <a:rPr lang="it-IT" dirty="0"/>
              <a:t> </a:t>
            </a:r>
            <a:r>
              <a:rPr lang="it-IT" dirty="0" err="1"/>
              <a:t>nibh</a:t>
            </a:r>
            <a:r>
              <a:rPr lang="it-IT" dirty="0"/>
              <a:t> </a:t>
            </a:r>
            <a:r>
              <a:rPr lang="it-IT" dirty="0" err="1"/>
              <a:t>sit</a:t>
            </a:r>
            <a:r>
              <a:rPr lang="it-IT" dirty="0"/>
              <a:t> </a:t>
            </a:r>
            <a:r>
              <a:rPr lang="it-IT" dirty="0" err="1"/>
              <a:t>amet</a:t>
            </a:r>
            <a:r>
              <a:rPr lang="it-IT" dirty="0"/>
              <a:t> nunc </a:t>
            </a:r>
            <a:r>
              <a:rPr lang="it-IT" dirty="0" err="1"/>
              <a:t>feugiat</a:t>
            </a:r>
            <a:r>
              <a:rPr lang="it-IT" dirty="0"/>
              <a:t> </a:t>
            </a:r>
            <a:r>
              <a:rPr lang="it-IT" dirty="0" err="1"/>
              <a:t>venenatis</a:t>
            </a:r>
            <a:r>
              <a:rPr lang="it-IT" dirty="0"/>
              <a:t> </a:t>
            </a:r>
            <a:r>
              <a:rPr lang="it-IT" dirty="0" err="1"/>
              <a:t>at</a:t>
            </a:r>
            <a:r>
              <a:rPr lang="it-IT" dirty="0"/>
              <a:t> </a:t>
            </a:r>
            <a:r>
              <a:rPr lang="it-IT" dirty="0" err="1"/>
              <a:t>faucibus</a:t>
            </a:r>
            <a:r>
              <a:rPr lang="it-IT" dirty="0"/>
              <a:t> </a:t>
            </a:r>
            <a:r>
              <a:rPr lang="it-IT" dirty="0" err="1"/>
              <a:t>lacus</a:t>
            </a:r>
            <a:r>
              <a:rPr lang="it-IT" dirty="0"/>
              <a:t>. </a:t>
            </a:r>
            <a:r>
              <a:rPr lang="it-IT" dirty="0" err="1"/>
              <a:t>Suspendisse</a:t>
            </a:r>
            <a:r>
              <a:rPr lang="it-IT" dirty="0"/>
              <a:t> </a:t>
            </a:r>
            <a:r>
              <a:rPr lang="it-IT" dirty="0" err="1"/>
              <a:t>vehicula</a:t>
            </a:r>
            <a:r>
              <a:rPr lang="it-IT" dirty="0"/>
              <a:t> molestie </a:t>
            </a:r>
            <a:r>
              <a:rPr lang="it-IT" dirty="0" err="1"/>
              <a:t>dui</a:t>
            </a:r>
            <a:r>
              <a:rPr lang="it-IT" dirty="0"/>
              <a:t>. Nunc ut pulvinar ipsum. </a:t>
            </a:r>
            <a:r>
              <a:rPr lang="it-IT" dirty="0" err="1"/>
              <a:t>Vivamus</a:t>
            </a:r>
            <a:r>
              <a:rPr lang="it-IT" dirty="0"/>
              <a:t> finibus </a:t>
            </a:r>
            <a:r>
              <a:rPr lang="it-IT" dirty="0" err="1"/>
              <a:t>quam</a:t>
            </a:r>
            <a:r>
              <a:rPr lang="it-IT" dirty="0"/>
              <a:t> a </a:t>
            </a:r>
            <a:r>
              <a:rPr lang="it-IT" dirty="0" err="1"/>
              <a:t>justo</a:t>
            </a:r>
            <a:r>
              <a:rPr lang="it-IT" dirty="0"/>
              <a:t> </a:t>
            </a:r>
            <a:r>
              <a:rPr lang="it-IT" dirty="0" err="1"/>
              <a:t>varius</a:t>
            </a:r>
            <a:r>
              <a:rPr lang="it-IT" dirty="0"/>
              <a:t> </a:t>
            </a:r>
            <a:r>
              <a:rPr lang="it-IT" dirty="0" err="1"/>
              <a:t>efficitur</a:t>
            </a:r>
            <a:r>
              <a:rPr lang="it-IT" dirty="0"/>
              <a:t>. </a:t>
            </a:r>
            <a:r>
              <a:rPr lang="it-IT" dirty="0" err="1"/>
              <a:t>Donec</a:t>
            </a:r>
            <a:r>
              <a:rPr lang="it-IT" dirty="0"/>
              <a:t> urna </a:t>
            </a:r>
            <a:r>
              <a:rPr lang="it-IT" dirty="0" err="1"/>
              <a:t>purus</a:t>
            </a:r>
            <a:r>
              <a:rPr lang="it-IT" dirty="0"/>
              <a:t>, </a:t>
            </a:r>
            <a:r>
              <a:rPr lang="it-IT" dirty="0" err="1"/>
              <a:t>rutrum</a:t>
            </a:r>
            <a:r>
              <a:rPr lang="it-IT" dirty="0"/>
              <a:t> et </a:t>
            </a:r>
            <a:r>
              <a:rPr lang="it-IT" dirty="0" err="1"/>
              <a:t>quam</a:t>
            </a:r>
            <a:r>
              <a:rPr lang="it-IT" dirty="0"/>
              <a:t> </a:t>
            </a:r>
            <a:r>
              <a:rPr lang="it-IT" dirty="0" err="1"/>
              <a:t>vel</a:t>
            </a:r>
            <a:r>
              <a:rPr lang="it-IT" dirty="0"/>
              <a:t>, </a:t>
            </a:r>
            <a:r>
              <a:rPr lang="it-IT" dirty="0" err="1"/>
              <a:t>aliquet</a:t>
            </a:r>
            <a:r>
              <a:rPr lang="it-IT" dirty="0"/>
              <a:t> </a:t>
            </a:r>
            <a:r>
              <a:rPr lang="it-IT" dirty="0" err="1"/>
              <a:t>pharetra</a:t>
            </a:r>
            <a:r>
              <a:rPr lang="it-IT" dirty="0"/>
              <a:t> </a:t>
            </a:r>
            <a:r>
              <a:rPr lang="it-IT" dirty="0" err="1"/>
              <a:t>purus</a:t>
            </a:r>
            <a:r>
              <a:rPr lang="it-IT" dirty="0"/>
              <a:t>. </a:t>
            </a:r>
            <a:r>
              <a:rPr lang="it-IT" dirty="0" err="1"/>
              <a:t>Suspendisse</a:t>
            </a:r>
            <a:r>
              <a:rPr lang="it-IT" dirty="0"/>
              <a:t> </a:t>
            </a:r>
            <a:r>
              <a:rPr lang="it-IT" dirty="0" err="1"/>
              <a:t>imperdiet</a:t>
            </a:r>
            <a:r>
              <a:rPr lang="it-IT" dirty="0"/>
              <a:t> </a:t>
            </a:r>
            <a:r>
              <a:rPr lang="it-IT" dirty="0" err="1"/>
              <a:t>dolor</a:t>
            </a:r>
            <a:r>
              <a:rPr lang="it-IT" dirty="0"/>
              <a:t> </a:t>
            </a:r>
            <a:r>
              <a:rPr lang="it-IT" dirty="0" err="1"/>
              <a:t>nisl</a:t>
            </a:r>
            <a:r>
              <a:rPr lang="it-IT" dirty="0"/>
              <a:t>, a </a:t>
            </a:r>
            <a:r>
              <a:rPr lang="it-IT" dirty="0" err="1"/>
              <a:t>auctor</a:t>
            </a:r>
            <a:r>
              <a:rPr lang="it-IT" dirty="0"/>
              <a:t> orci </a:t>
            </a:r>
            <a:r>
              <a:rPr lang="it-IT" dirty="0" err="1"/>
              <a:t>dapibus</a:t>
            </a:r>
            <a:r>
              <a:rPr lang="it-IT" dirty="0"/>
              <a:t> in. </a:t>
            </a:r>
            <a:r>
              <a:rPr lang="it-IT" dirty="0" err="1"/>
              <a:t>Praesent</a:t>
            </a:r>
            <a:r>
              <a:rPr lang="it-IT" dirty="0"/>
              <a:t> </a:t>
            </a:r>
            <a:r>
              <a:rPr lang="it-IT" dirty="0" err="1"/>
              <a:t>commodo</a:t>
            </a:r>
            <a:r>
              <a:rPr lang="it-IT" dirty="0"/>
              <a:t> </a:t>
            </a:r>
            <a:r>
              <a:rPr lang="it-IT" dirty="0" err="1"/>
              <a:t>vel</a:t>
            </a:r>
            <a:r>
              <a:rPr lang="it-IT" dirty="0"/>
              <a:t> </a:t>
            </a:r>
            <a:r>
              <a:rPr lang="it-IT" dirty="0" err="1"/>
              <a:t>nibh</a:t>
            </a:r>
            <a:r>
              <a:rPr lang="it-IT" dirty="0"/>
              <a:t> vitae </a:t>
            </a:r>
            <a:r>
              <a:rPr lang="it-IT" dirty="0" err="1"/>
              <a:t>tincidunt</a:t>
            </a:r>
            <a:r>
              <a:rPr lang="it-IT" dirty="0"/>
              <a:t>. </a:t>
            </a:r>
            <a:r>
              <a:rPr lang="it-IT" dirty="0" err="1"/>
              <a:t>Vivamus</a:t>
            </a:r>
            <a:r>
              <a:rPr lang="it-IT" dirty="0"/>
              <a:t> </a:t>
            </a:r>
            <a:r>
              <a:rPr lang="it-IT" dirty="0" err="1"/>
              <a:t>diam</a:t>
            </a:r>
            <a:r>
              <a:rPr lang="it-IT" dirty="0"/>
              <a:t> ex, </a:t>
            </a:r>
            <a:r>
              <a:rPr lang="it-IT" dirty="0" err="1"/>
              <a:t>malesuada</a:t>
            </a:r>
            <a:r>
              <a:rPr lang="it-IT" dirty="0"/>
              <a:t> </a:t>
            </a:r>
            <a:r>
              <a:rPr lang="it-IT" dirty="0" err="1"/>
              <a:t>suscipit</a:t>
            </a:r>
            <a:r>
              <a:rPr lang="it-IT" dirty="0"/>
              <a:t> </a:t>
            </a:r>
            <a:r>
              <a:rPr lang="it-IT" dirty="0" err="1"/>
              <a:t>velit</a:t>
            </a:r>
            <a:r>
              <a:rPr lang="it-IT" dirty="0"/>
              <a:t> a, </a:t>
            </a:r>
            <a:r>
              <a:rPr lang="it-IT" dirty="0" err="1"/>
              <a:t>faucibus</a:t>
            </a:r>
            <a:r>
              <a:rPr lang="it-IT" dirty="0"/>
              <a:t> </a:t>
            </a:r>
            <a:r>
              <a:rPr lang="it-IT" dirty="0" err="1"/>
              <a:t>dignissim</a:t>
            </a:r>
            <a:r>
              <a:rPr lang="it-IT" dirty="0"/>
              <a:t> </a:t>
            </a:r>
            <a:r>
              <a:rPr lang="it-IT" dirty="0" err="1"/>
              <a:t>velit</a:t>
            </a:r>
            <a:r>
              <a:rPr lang="it-IT" dirty="0"/>
              <a:t>. </a:t>
            </a:r>
            <a:r>
              <a:rPr lang="it-IT" dirty="0" err="1"/>
              <a:t>Fusce</a:t>
            </a:r>
            <a:r>
              <a:rPr lang="it-IT" dirty="0"/>
              <a:t> id massa </a:t>
            </a:r>
            <a:r>
              <a:rPr lang="it-IT" dirty="0" err="1"/>
              <a:t>eget</a:t>
            </a:r>
            <a:r>
              <a:rPr lang="it-IT" dirty="0"/>
              <a:t> </a:t>
            </a:r>
            <a:r>
              <a:rPr lang="it-IT" dirty="0" err="1"/>
              <a:t>tellus</a:t>
            </a:r>
            <a:r>
              <a:rPr lang="it-IT" dirty="0"/>
              <a:t> lacinia </a:t>
            </a:r>
            <a:r>
              <a:rPr lang="it-IT" dirty="0" err="1"/>
              <a:t>ultricies</a:t>
            </a:r>
            <a:r>
              <a:rPr lang="it-IT" dirty="0"/>
              <a:t>. </a:t>
            </a:r>
            <a:r>
              <a:rPr lang="it-IT" dirty="0" err="1"/>
              <a:t>Fusce</a:t>
            </a:r>
            <a:r>
              <a:rPr lang="it-IT" dirty="0"/>
              <a:t> </a:t>
            </a:r>
            <a:r>
              <a:rPr lang="it-IT" dirty="0" err="1"/>
              <a:t>nec</a:t>
            </a:r>
            <a:r>
              <a:rPr lang="it-IT" dirty="0"/>
              <a:t> </a:t>
            </a:r>
            <a:r>
              <a:rPr lang="it-IT" dirty="0" err="1"/>
              <a:t>risus</a:t>
            </a:r>
            <a:r>
              <a:rPr lang="it-IT" dirty="0"/>
              <a:t> </a:t>
            </a:r>
            <a:r>
              <a:rPr lang="it-IT" dirty="0" err="1"/>
              <a:t>tincidunt</a:t>
            </a:r>
            <a:r>
              <a:rPr lang="it-IT" dirty="0"/>
              <a:t>, </a:t>
            </a:r>
            <a:r>
              <a:rPr lang="it-IT" dirty="0" err="1"/>
              <a:t>egestas</a:t>
            </a:r>
            <a:r>
              <a:rPr lang="it-IT" dirty="0"/>
              <a:t> odio </a:t>
            </a:r>
            <a:r>
              <a:rPr lang="it-IT" dirty="0" err="1"/>
              <a:t>sed</a:t>
            </a:r>
            <a:r>
              <a:rPr lang="it-IT" dirty="0"/>
              <a:t>, </a:t>
            </a:r>
            <a:r>
              <a:rPr lang="it-IT" dirty="0" err="1"/>
              <a:t>consectetur</a:t>
            </a:r>
            <a:r>
              <a:rPr lang="it-IT" dirty="0"/>
              <a:t> </a:t>
            </a:r>
            <a:r>
              <a:rPr lang="it-IT" dirty="0" err="1"/>
              <a:t>dui</a:t>
            </a:r>
            <a:r>
              <a:rPr lang="it-IT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44268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Base + 40esim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2E0754DC-EF76-417F-92A5-0E67D38B19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9552" y="1635644"/>
            <a:ext cx="1252454" cy="864096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2200">
                <a:solidFill>
                  <a:srgbClr val="084F9D"/>
                </a:solidFill>
                <a:latin typeface="Barlow SemiBold" panose="00000700000000000000" pitchFamily="2" charset="0"/>
              </a:defRPr>
            </a:lvl1pPr>
          </a:lstStyle>
          <a:p>
            <a:r>
              <a:rPr lang="it-IT" dirty="0"/>
              <a:t>TITOLO</a:t>
            </a:r>
            <a:br>
              <a:rPr lang="it-IT" dirty="0"/>
            </a:br>
            <a:r>
              <a:rPr lang="it-IT" dirty="0"/>
              <a:t>SLIDE</a:t>
            </a:r>
          </a:p>
        </p:txBody>
      </p:sp>
      <p:sp>
        <p:nvSpPr>
          <p:cNvPr id="4" name="Segnaposto testo 9">
            <a:extLst>
              <a:ext uri="{FF2B5EF4-FFF2-40B4-BE49-F238E27FC236}">
                <a16:creationId xmlns:a16="http://schemas.microsoft.com/office/drawing/2014/main" id="{CDDB153E-B886-4A52-9BA2-4D97A886CB3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23728" y="1635646"/>
            <a:ext cx="6552728" cy="252028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dirty="0" err="1"/>
              <a:t>Lorem</a:t>
            </a:r>
            <a:r>
              <a:rPr lang="it-IT" dirty="0"/>
              <a:t> ipsum </a:t>
            </a:r>
            <a:r>
              <a:rPr lang="it-IT" dirty="0" err="1"/>
              <a:t>dolor</a:t>
            </a:r>
            <a:r>
              <a:rPr lang="it-IT" dirty="0"/>
              <a:t> </a:t>
            </a:r>
            <a:r>
              <a:rPr lang="it-IT" dirty="0" err="1"/>
              <a:t>sit</a:t>
            </a:r>
            <a:r>
              <a:rPr lang="it-IT" dirty="0"/>
              <a:t> </a:t>
            </a:r>
            <a:r>
              <a:rPr lang="it-IT" dirty="0" err="1"/>
              <a:t>amet</a:t>
            </a:r>
            <a:r>
              <a:rPr lang="it-IT" dirty="0"/>
              <a:t>, </a:t>
            </a:r>
            <a:r>
              <a:rPr lang="it-IT" dirty="0" err="1"/>
              <a:t>consectetur</a:t>
            </a:r>
            <a:r>
              <a:rPr lang="it-IT" dirty="0"/>
              <a:t> </a:t>
            </a:r>
            <a:r>
              <a:rPr lang="it-IT" dirty="0" err="1"/>
              <a:t>adipiscing</a:t>
            </a:r>
            <a:r>
              <a:rPr lang="it-IT" dirty="0"/>
              <a:t> </a:t>
            </a:r>
            <a:r>
              <a:rPr lang="it-IT" dirty="0" err="1"/>
              <a:t>elit</a:t>
            </a:r>
            <a:r>
              <a:rPr lang="it-IT" dirty="0"/>
              <a:t>. </a:t>
            </a:r>
            <a:r>
              <a:rPr lang="it-IT" dirty="0" err="1"/>
              <a:t>Mauris</a:t>
            </a:r>
            <a:r>
              <a:rPr lang="it-IT" dirty="0"/>
              <a:t> </a:t>
            </a:r>
            <a:r>
              <a:rPr lang="it-IT" dirty="0" err="1"/>
              <a:t>nec</a:t>
            </a:r>
            <a:r>
              <a:rPr lang="it-IT" dirty="0"/>
              <a:t> </a:t>
            </a:r>
            <a:r>
              <a:rPr lang="it-IT" dirty="0" err="1"/>
              <a:t>nibh</a:t>
            </a:r>
            <a:r>
              <a:rPr lang="it-IT" dirty="0"/>
              <a:t> </a:t>
            </a:r>
            <a:r>
              <a:rPr lang="it-IT" dirty="0" err="1"/>
              <a:t>sit</a:t>
            </a:r>
            <a:r>
              <a:rPr lang="it-IT" dirty="0"/>
              <a:t> </a:t>
            </a:r>
            <a:r>
              <a:rPr lang="it-IT" dirty="0" err="1"/>
              <a:t>amet</a:t>
            </a:r>
            <a:r>
              <a:rPr lang="it-IT" dirty="0"/>
              <a:t> nunc </a:t>
            </a:r>
            <a:r>
              <a:rPr lang="it-IT" dirty="0" err="1"/>
              <a:t>feugiat</a:t>
            </a:r>
            <a:r>
              <a:rPr lang="it-IT" dirty="0"/>
              <a:t> </a:t>
            </a:r>
            <a:r>
              <a:rPr lang="it-IT" dirty="0" err="1"/>
              <a:t>venenatis</a:t>
            </a:r>
            <a:r>
              <a:rPr lang="it-IT" dirty="0"/>
              <a:t> </a:t>
            </a:r>
            <a:r>
              <a:rPr lang="it-IT" dirty="0" err="1"/>
              <a:t>at</a:t>
            </a:r>
            <a:r>
              <a:rPr lang="it-IT" dirty="0"/>
              <a:t> </a:t>
            </a:r>
            <a:r>
              <a:rPr lang="it-IT" dirty="0" err="1"/>
              <a:t>faucibus</a:t>
            </a:r>
            <a:r>
              <a:rPr lang="it-IT" dirty="0"/>
              <a:t> </a:t>
            </a:r>
            <a:r>
              <a:rPr lang="it-IT" dirty="0" err="1"/>
              <a:t>lacus</a:t>
            </a:r>
            <a:r>
              <a:rPr lang="it-IT" dirty="0"/>
              <a:t>. </a:t>
            </a:r>
            <a:r>
              <a:rPr lang="it-IT" dirty="0" err="1"/>
              <a:t>Suspendisse</a:t>
            </a:r>
            <a:r>
              <a:rPr lang="it-IT" dirty="0"/>
              <a:t> </a:t>
            </a:r>
            <a:r>
              <a:rPr lang="it-IT" dirty="0" err="1"/>
              <a:t>vehicula</a:t>
            </a:r>
            <a:r>
              <a:rPr lang="it-IT" dirty="0"/>
              <a:t> molestie </a:t>
            </a:r>
            <a:r>
              <a:rPr lang="it-IT" dirty="0" err="1"/>
              <a:t>dui</a:t>
            </a:r>
            <a:r>
              <a:rPr lang="it-IT" dirty="0"/>
              <a:t>. Nunc ut pulvinar ipsum. </a:t>
            </a:r>
            <a:r>
              <a:rPr lang="it-IT" dirty="0" err="1"/>
              <a:t>Vivamus</a:t>
            </a:r>
            <a:r>
              <a:rPr lang="it-IT" dirty="0"/>
              <a:t> finibus </a:t>
            </a:r>
            <a:r>
              <a:rPr lang="it-IT" dirty="0" err="1"/>
              <a:t>quam</a:t>
            </a:r>
            <a:r>
              <a:rPr lang="it-IT" dirty="0"/>
              <a:t> a </a:t>
            </a:r>
            <a:r>
              <a:rPr lang="it-IT" dirty="0" err="1"/>
              <a:t>justo</a:t>
            </a:r>
            <a:r>
              <a:rPr lang="it-IT" dirty="0"/>
              <a:t> </a:t>
            </a:r>
            <a:r>
              <a:rPr lang="it-IT" dirty="0" err="1"/>
              <a:t>varius</a:t>
            </a:r>
            <a:r>
              <a:rPr lang="it-IT" dirty="0"/>
              <a:t> </a:t>
            </a:r>
            <a:r>
              <a:rPr lang="it-IT" dirty="0" err="1"/>
              <a:t>efficitur</a:t>
            </a:r>
            <a:r>
              <a:rPr lang="it-IT" dirty="0"/>
              <a:t>. </a:t>
            </a:r>
            <a:r>
              <a:rPr lang="it-IT" dirty="0" err="1"/>
              <a:t>Donec</a:t>
            </a:r>
            <a:r>
              <a:rPr lang="it-IT" dirty="0"/>
              <a:t> urna </a:t>
            </a:r>
            <a:r>
              <a:rPr lang="it-IT" dirty="0" err="1"/>
              <a:t>purus</a:t>
            </a:r>
            <a:r>
              <a:rPr lang="it-IT" dirty="0"/>
              <a:t>, </a:t>
            </a:r>
            <a:r>
              <a:rPr lang="it-IT" dirty="0" err="1"/>
              <a:t>rutrum</a:t>
            </a:r>
            <a:r>
              <a:rPr lang="it-IT" dirty="0"/>
              <a:t> et </a:t>
            </a:r>
            <a:r>
              <a:rPr lang="it-IT" dirty="0" err="1"/>
              <a:t>quam</a:t>
            </a:r>
            <a:r>
              <a:rPr lang="it-IT" dirty="0"/>
              <a:t> </a:t>
            </a:r>
            <a:r>
              <a:rPr lang="it-IT" dirty="0" err="1"/>
              <a:t>vel</a:t>
            </a:r>
            <a:r>
              <a:rPr lang="it-IT" dirty="0"/>
              <a:t>, </a:t>
            </a:r>
            <a:r>
              <a:rPr lang="it-IT" dirty="0" err="1"/>
              <a:t>aliquet</a:t>
            </a:r>
            <a:r>
              <a:rPr lang="it-IT" dirty="0"/>
              <a:t> </a:t>
            </a:r>
            <a:r>
              <a:rPr lang="it-IT" dirty="0" err="1"/>
              <a:t>pharetra</a:t>
            </a:r>
            <a:r>
              <a:rPr lang="it-IT" dirty="0"/>
              <a:t> </a:t>
            </a:r>
            <a:r>
              <a:rPr lang="it-IT" dirty="0" err="1"/>
              <a:t>purus</a:t>
            </a:r>
            <a:r>
              <a:rPr lang="it-IT" dirty="0"/>
              <a:t>. </a:t>
            </a:r>
            <a:r>
              <a:rPr lang="it-IT" dirty="0" err="1"/>
              <a:t>Suspendisse</a:t>
            </a:r>
            <a:r>
              <a:rPr lang="it-IT" dirty="0"/>
              <a:t> </a:t>
            </a:r>
            <a:r>
              <a:rPr lang="it-IT" dirty="0" err="1"/>
              <a:t>imperdiet</a:t>
            </a:r>
            <a:r>
              <a:rPr lang="it-IT" dirty="0"/>
              <a:t> </a:t>
            </a:r>
            <a:r>
              <a:rPr lang="it-IT" dirty="0" err="1"/>
              <a:t>dolor</a:t>
            </a:r>
            <a:r>
              <a:rPr lang="it-IT" dirty="0"/>
              <a:t> </a:t>
            </a:r>
            <a:r>
              <a:rPr lang="it-IT" dirty="0" err="1"/>
              <a:t>nisl</a:t>
            </a:r>
            <a:r>
              <a:rPr lang="it-IT" dirty="0"/>
              <a:t>, a </a:t>
            </a:r>
            <a:r>
              <a:rPr lang="it-IT" dirty="0" err="1"/>
              <a:t>auctor</a:t>
            </a:r>
            <a:r>
              <a:rPr lang="it-IT" dirty="0"/>
              <a:t> orci </a:t>
            </a:r>
            <a:r>
              <a:rPr lang="it-IT" dirty="0" err="1"/>
              <a:t>dapibus</a:t>
            </a:r>
            <a:r>
              <a:rPr lang="it-IT" dirty="0"/>
              <a:t> in. </a:t>
            </a:r>
            <a:r>
              <a:rPr lang="it-IT" dirty="0" err="1"/>
              <a:t>Praesent</a:t>
            </a:r>
            <a:r>
              <a:rPr lang="it-IT" dirty="0"/>
              <a:t> </a:t>
            </a:r>
            <a:r>
              <a:rPr lang="it-IT" dirty="0" err="1"/>
              <a:t>commodo</a:t>
            </a:r>
            <a:r>
              <a:rPr lang="it-IT" dirty="0"/>
              <a:t> </a:t>
            </a:r>
            <a:r>
              <a:rPr lang="it-IT" dirty="0" err="1"/>
              <a:t>vel</a:t>
            </a:r>
            <a:r>
              <a:rPr lang="it-IT" dirty="0"/>
              <a:t> </a:t>
            </a:r>
            <a:r>
              <a:rPr lang="it-IT" dirty="0" err="1"/>
              <a:t>nibh</a:t>
            </a:r>
            <a:r>
              <a:rPr lang="it-IT" dirty="0"/>
              <a:t> vitae </a:t>
            </a:r>
            <a:r>
              <a:rPr lang="it-IT" dirty="0" err="1"/>
              <a:t>tincidunt</a:t>
            </a:r>
            <a:r>
              <a:rPr lang="it-IT" dirty="0"/>
              <a:t>. </a:t>
            </a:r>
            <a:r>
              <a:rPr lang="it-IT" dirty="0" err="1"/>
              <a:t>Vivamus</a:t>
            </a:r>
            <a:r>
              <a:rPr lang="it-IT" dirty="0"/>
              <a:t> </a:t>
            </a:r>
            <a:r>
              <a:rPr lang="it-IT" dirty="0" err="1"/>
              <a:t>diam</a:t>
            </a:r>
            <a:r>
              <a:rPr lang="it-IT" dirty="0"/>
              <a:t> ex, </a:t>
            </a:r>
            <a:r>
              <a:rPr lang="it-IT" dirty="0" err="1"/>
              <a:t>malesuada</a:t>
            </a:r>
            <a:r>
              <a:rPr lang="it-IT" dirty="0"/>
              <a:t> </a:t>
            </a:r>
            <a:r>
              <a:rPr lang="it-IT" dirty="0" err="1"/>
              <a:t>suscipit</a:t>
            </a:r>
            <a:r>
              <a:rPr lang="it-IT" dirty="0"/>
              <a:t> </a:t>
            </a:r>
            <a:r>
              <a:rPr lang="it-IT" dirty="0" err="1"/>
              <a:t>velit</a:t>
            </a:r>
            <a:r>
              <a:rPr lang="it-IT" dirty="0"/>
              <a:t> a, </a:t>
            </a:r>
            <a:r>
              <a:rPr lang="it-IT" dirty="0" err="1"/>
              <a:t>faucibus</a:t>
            </a:r>
            <a:r>
              <a:rPr lang="it-IT" dirty="0"/>
              <a:t> </a:t>
            </a:r>
            <a:r>
              <a:rPr lang="it-IT" dirty="0" err="1"/>
              <a:t>dignissim</a:t>
            </a:r>
            <a:r>
              <a:rPr lang="it-IT" dirty="0"/>
              <a:t> </a:t>
            </a:r>
            <a:r>
              <a:rPr lang="it-IT" dirty="0" err="1"/>
              <a:t>velit</a:t>
            </a:r>
            <a:r>
              <a:rPr lang="it-IT" dirty="0"/>
              <a:t>. </a:t>
            </a:r>
            <a:r>
              <a:rPr lang="it-IT" dirty="0" err="1"/>
              <a:t>Fusce</a:t>
            </a:r>
            <a:r>
              <a:rPr lang="it-IT" dirty="0"/>
              <a:t> id massa </a:t>
            </a:r>
            <a:r>
              <a:rPr lang="it-IT" dirty="0" err="1"/>
              <a:t>eget</a:t>
            </a:r>
            <a:r>
              <a:rPr lang="it-IT" dirty="0"/>
              <a:t> </a:t>
            </a:r>
            <a:r>
              <a:rPr lang="it-IT" dirty="0" err="1"/>
              <a:t>tellus</a:t>
            </a:r>
            <a:r>
              <a:rPr lang="it-IT" dirty="0"/>
              <a:t> lacinia </a:t>
            </a:r>
            <a:r>
              <a:rPr lang="it-IT" dirty="0" err="1"/>
              <a:t>ultricies</a:t>
            </a:r>
            <a:r>
              <a:rPr lang="it-IT" dirty="0"/>
              <a:t>. </a:t>
            </a:r>
            <a:r>
              <a:rPr lang="it-IT" dirty="0" err="1"/>
              <a:t>Fusce</a:t>
            </a:r>
            <a:r>
              <a:rPr lang="it-IT" dirty="0"/>
              <a:t> </a:t>
            </a:r>
            <a:r>
              <a:rPr lang="it-IT" dirty="0" err="1"/>
              <a:t>nec</a:t>
            </a:r>
            <a:r>
              <a:rPr lang="it-IT" dirty="0"/>
              <a:t> </a:t>
            </a:r>
            <a:r>
              <a:rPr lang="it-IT" dirty="0" err="1"/>
              <a:t>risus</a:t>
            </a:r>
            <a:r>
              <a:rPr lang="it-IT" dirty="0"/>
              <a:t> </a:t>
            </a:r>
            <a:r>
              <a:rPr lang="it-IT" dirty="0" err="1"/>
              <a:t>tincidunt</a:t>
            </a:r>
            <a:r>
              <a:rPr lang="it-IT" dirty="0"/>
              <a:t>, </a:t>
            </a:r>
            <a:r>
              <a:rPr lang="it-IT" dirty="0" err="1"/>
              <a:t>egestas</a:t>
            </a:r>
            <a:r>
              <a:rPr lang="it-IT" dirty="0"/>
              <a:t> odio </a:t>
            </a:r>
            <a:r>
              <a:rPr lang="it-IT" dirty="0" err="1"/>
              <a:t>sed</a:t>
            </a:r>
            <a:r>
              <a:rPr lang="it-IT" dirty="0"/>
              <a:t>, </a:t>
            </a:r>
            <a:r>
              <a:rPr lang="it-IT" dirty="0" err="1"/>
              <a:t>consectetur</a:t>
            </a:r>
            <a:r>
              <a:rPr lang="it-IT" dirty="0"/>
              <a:t> </a:t>
            </a:r>
            <a:r>
              <a:rPr lang="it-IT" dirty="0" err="1"/>
              <a:t>dui</a:t>
            </a:r>
            <a:r>
              <a:rPr lang="it-IT" dirty="0"/>
              <a:t>.</a:t>
            </a:r>
          </a:p>
          <a:p>
            <a:pPr lvl="0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19568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intern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F4CB6D96-9120-49E6-A7BD-7F754DFFBBB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27584" y="339502"/>
            <a:ext cx="4284563" cy="288032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1600">
                <a:solidFill>
                  <a:srgbClr val="084F9D"/>
                </a:solidFill>
                <a:latin typeface="Barlow SemiBold" panose="00000700000000000000" pitchFamily="2" charset="0"/>
              </a:defRPr>
            </a:lvl1pPr>
          </a:lstStyle>
          <a:p>
            <a:r>
              <a:rPr lang="it-IT" dirty="0"/>
              <a:t>TITOLO SLIDE</a:t>
            </a:r>
          </a:p>
        </p:txBody>
      </p:sp>
      <p:sp>
        <p:nvSpPr>
          <p:cNvPr id="4" name="Segnaposto testo 9">
            <a:extLst>
              <a:ext uri="{FF2B5EF4-FFF2-40B4-BE49-F238E27FC236}">
                <a16:creationId xmlns:a16="http://schemas.microsoft.com/office/drawing/2014/main" id="{0F8D08F9-A12F-4488-9C00-1F14B00D510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7584" y="1110904"/>
            <a:ext cx="7416998" cy="31170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it-IT" dirty="0"/>
              <a:t>Utilizzare questo layout come slide interna di una presentazione a più slide. Utilizzare i layout COPERTINA o SLIDE BASE come prima pagina della presentazione.</a:t>
            </a:r>
          </a:p>
        </p:txBody>
      </p:sp>
    </p:spTree>
    <p:extLst>
      <p:ext uri="{BB962C8B-B14F-4D97-AF65-F5344CB8AC3E}">
        <p14:creationId xmlns:p14="http://schemas.microsoft.com/office/powerpoint/2010/main" val="39479058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ertin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7563510D-BB01-4DDA-A18C-4A725D2BCF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76289" y="2355726"/>
            <a:ext cx="4591422" cy="432048"/>
          </a:xfrm>
          <a:prstGeom prst="rect">
            <a:avLst/>
          </a:prstGeom>
        </p:spPr>
        <p:txBody>
          <a:bodyPr/>
          <a:lstStyle>
            <a:lvl1pPr algn="ctr">
              <a:defRPr sz="2500" u="sng">
                <a:solidFill>
                  <a:schemeClr val="accent1"/>
                </a:solidFill>
                <a:latin typeface="Barlow Medium" panose="00000600000000000000" pitchFamily="2" charset="0"/>
              </a:defRPr>
            </a:lvl1pPr>
          </a:lstStyle>
          <a:p>
            <a:r>
              <a:rPr lang="it-IT" dirty="0"/>
              <a:t>TITOLO PRESENTAZIONE</a:t>
            </a:r>
          </a:p>
        </p:txBody>
      </p:sp>
      <p:sp>
        <p:nvSpPr>
          <p:cNvPr id="4" name="Segnaposto testo 6">
            <a:extLst>
              <a:ext uri="{FF2B5EF4-FFF2-40B4-BE49-F238E27FC236}">
                <a16:creationId xmlns:a16="http://schemas.microsoft.com/office/drawing/2014/main" id="{C01D7B04-D3D4-4F6B-8E75-1F8CDCA7090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59499" y="3723878"/>
            <a:ext cx="3816424" cy="10795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accent1"/>
                </a:solidFill>
                <a:latin typeface="Barlow ExtraLight" panose="00000300000000000000" pitchFamily="2" charset="0"/>
              </a:defRPr>
            </a:lvl1pPr>
            <a:lvl2pPr>
              <a:defRPr sz="1600">
                <a:solidFill>
                  <a:schemeClr val="accent1"/>
                </a:solidFill>
                <a:latin typeface="Barlow ExtraLight" panose="00000300000000000000" pitchFamily="2" charset="0"/>
              </a:defRPr>
            </a:lvl2pPr>
            <a:lvl3pPr>
              <a:defRPr sz="1600">
                <a:solidFill>
                  <a:schemeClr val="accent1"/>
                </a:solidFill>
                <a:latin typeface="Barlow ExtraLight" panose="00000300000000000000" pitchFamily="2" charset="0"/>
              </a:defRPr>
            </a:lvl3pPr>
            <a:lvl4pPr>
              <a:defRPr sz="1600">
                <a:solidFill>
                  <a:schemeClr val="accent1"/>
                </a:solidFill>
                <a:latin typeface="Barlow ExtraLight" panose="00000300000000000000" pitchFamily="2" charset="0"/>
              </a:defRPr>
            </a:lvl4pPr>
            <a:lvl5pPr>
              <a:defRPr sz="1600">
                <a:solidFill>
                  <a:schemeClr val="accent1"/>
                </a:solidFill>
                <a:latin typeface="Barlow ExtraLight" panose="00000300000000000000" pitchFamily="2" charset="0"/>
              </a:defRPr>
            </a:lvl5pPr>
          </a:lstStyle>
          <a:p>
            <a:pPr lvl="0"/>
            <a:r>
              <a:rPr lang="it-IT" dirty="0"/>
              <a:t>«Citazione»</a:t>
            </a:r>
          </a:p>
        </p:txBody>
      </p:sp>
    </p:spTree>
    <p:extLst>
      <p:ext uri="{BB962C8B-B14F-4D97-AF65-F5344CB8AC3E}">
        <p14:creationId xmlns:p14="http://schemas.microsoft.com/office/powerpoint/2010/main" val="2442893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ertina + 40esim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B9EE1C2B-E03C-4836-AF1E-9FA35C6687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76289" y="2355726"/>
            <a:ext cx="4591422" cy="432048"/>
          </a:xfrm>
          <a:prstGeom prst="rect">
            <a:avLst/>
          </a:prstGeom>
        </p:spPr>
        <p:txBody>
          <a:bodyPr/>
          <a:lstStyle>
            <a:lvl1pPr algn="ctr">
              <a:defRPr sz="2500" u="sng">
                <a:solidFill>
                  <a:schemeClr val="accent1"/>
                </a:solidFill>
                <a:latin typeface="Barlow Medium" panose="00000600000000000000" pitchFamily="2" charset="0"/>
              </a:defRPr>
            </a:lvl1pPr>
          </a:lstStyle>
          <a:p>
            <a:r>
              <a:rPr lang="it-IT" dirty="0"/>
              <a:t>TITOLO PRESENTAZIONE</a:t>
            </a:r>
          </a:p>
        </p:txBody>
      </p:sp>
      <p:sp>
        <p:nvSpPr>
          <p:cNvPr id="4" name="Segnaposto testo 6">
            <a:extLst>
              <a:ext uri="{FF2B5EF4-FFF2-40B4-BE49-F238E27FC236}">
                <a16:creationId xmlns:a16="http://schemas.microsoft.com/office/drawing/2014/main" id="{1EED23D4-281A-48F6-93D7-91FA5913285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59499" y="3723878"/>
            <a:ext cx="3816424" cy="10795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accent1"/>
                </a:solidFill>
                <a:latin typeface="Barlow ExtraLight" panose="00000300000000000000" pitchFamily="2" charset="0"/>
              </a:defRPr>
            </a:lvl1pPr>
            <a:lvl2pPr>
              <a:defRPr sz="1600">
                <a:solidFill>
                  <a:schemeClr val="accent1"/>
                </a:solidFill>
                <a:latin typeface="Barlow ExtraLight" panose="00000300000000000000" pitchFamily="2" charset="0"/>
              </a:defRPr>
            </a:lvl2pPr>
            <a:lvl3pPr>
              <a:defRPr sz="1600">
                <a:solidFill>
                  <a:schemeClr val="accent1"/>
                </a:solidFill>
                <a:latin typeface="Barlow ExtraLight" panose="00000300000000000000" pitchFamily="2" charset="0"/>
              </a:defRPr>
            </a:lvl3pPr>
            <a:lvl4pPr>
              <a:defRPr sz="1600">
                <a:solidFill>
                  <a:schemeClr val="accent1"/>
                </a:solidFill>
                <a:latin typeface="Barlow ExtraLight" panose="00000300000000000000" pitchFamily="2" charset="0"/>
              </a:defRPr>
            </a:lvl4pPr>
            <a:lvl5pPr>
              <a:defRPr sz="1600">
                <a:solidFill>
                  <a:schemeClr val="accent1"/>
                </a:solidFill>
                <a:latin typeface="Barlow ExtraLight" panose="00000300000000000000" pitchFamily="2" charset="0"/>
              </a:defRPr>
            </a:lvl5pPr>
          </a:lstStyle>
          <a:p>
            <a:pPr lvl="0"/>
            <a:r>
              <a:rPr lang="it-IT" dirty="0"/>
              <a:t>«Citazione»</a:t>
            </a:r>
          </a:p>
        </p:txBody>
      </p:sp>
    </p:spTree>
    <p:extLst>
      <p:ext uri="{BB962C8B-B14F-4D97-AF65-F5344CB8AC3E}">
        <p14:creationId xmlns:p14="http://schemas.microsoft.com/office/powerpoint/2010/main" val="2249728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ocopertin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ACE50CDF-90AA-4E06-B454-9BF0F2553E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76289" y="2355726"/>
            <a:ext cx="4591422" cy="432048"/>
          </a:xfrm>
          <a:prstGeom prst="rect">
            <a:avLst/>
          </a:prstGeom>
        </p:spPr>
        <p:txBody>
          <a:bodyPr/>
          <a:lstStyle>
            <a:lvl1pPr algn="ctr">
              <a:defRPr sz="2500" u="sng">
                <a:solidFill>
                  <a:schemeClr val="accent1"/>
                </a:solidFill>
                <a:latin typeface="Barlow Medium" panose="00000600000000000000" pitchFamily="2" charset="0"/>
              </a:defRPr>
            </a:lvl1pPr>
          </a:lstStyle>
          <a:p>
            <a:r>
              <a:rPr lang="it-IT" dirty="0"/>
              <a:t>GRAZIE!</a:t>
            </a:r>
          </a:p>
        </p:txBody>
      </p:sp>
      <p:sp>
        <p:nvSpPr>
          <p:cNvPr id="4" name="Segnaposto testo 6">
            <a:extLst>
              <a:ext uri="{FF2B5EF4-FFF2-40B4-BE49-F238E27FC236}">
                <a16:creationId xmlns:a16="http://schemas.microsoft.com/office/drawing/2014/main" id="{22662483-FB28-458C-8C77-E58B42CB8E9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59499" y="3723878"/>
            <a:ext cx="3816424" cy="10795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accent1"/>
                </a:solidFill>
                <a:latin typeface="Barlow ExtraLight" panose="00000300000000000000" pitchFamily="2" charset="0"/>
              </a:defRPr>
            </a:lvl1pPr>
            <a:lvl2pPr>
              <a:defRPr sz="1600">
                <a:solidFill>
                  <a:schemeClr val="accent1"/>
                </a:solidFill>
                <a:latin typeface="Barlow ExtraLight" panose="00000300000000000000" pitchFamily="2" charset="0"/>
              </a:defRPr>
            </a:lvl2pPr>
            <a:lvl3pPr>
              <a:defRPr sz="1600">
                <a:solidFill>
                  <a:schemeClr val="accent1"/>
                </a:solidFill>
                <a:latin typeface="Barlow ExtraLight" panose="00000300000000000000" pitchFamily="2" charset="0"/>
              </a:defRPr>
            </a:lvl3pPr>
            <a:lvl4pPr>
              <a:defRPr sz="1600">
                <a:solidFill>
                  <a:schemeClr val="accent1"/>
                </a:solidFill>
                <a:latin typeface="Barlow ExtraLight" panose="00000300000000000000" pitchFamily="2" charset="0"/>
              </a:defRPr>
            </a:lvl4pPr>
            <a:lvl5pPr>
              <a:defRPr sz="1600">
                <a:solidFill>
                  <a:schemeClr val="accent1"/>
                </a:solidFill>
                <a:latin typeface="Barlow ExtraLight" panose="00000300000000000000" pitchFamily="2" charset="0"/>
              </a:defRPr>
            </a:lvl5pPr>
          </a:lstStyle>
          <a:p>
            <a:pPr lvl="0"/>
            <a:r>
              <a:rPr lang="it-IT" dirty="0"/>
              <a:t>«Citazione»</a:t>
            </a:r>
          </a:p>
        </p:txBody>
      </p:sp>
    </p:spTree>
    <p:extLst>
      <p:ext uri="{BB962C8B-B14F-4D97-AF65-F5344CB8AC3E}">
        <p14:creationId xmlns:p14="http://schemas.microsoft.com/office/powerpoint/2010/main" val="23618170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ocopertina + 40esim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65892C0B-D44E-4901-BD6F-C171CD50AF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76289" y="2355726"/>
            <a:ext cx="4591422" cy="432048"/>
          </a:xfrm>
          <a:prstGeom prst="rect">
            <a:avLst/>
          </a:prstGeom>
        </p:spPr>
        <p:txBody>
          <a:bodyPr/>
          <a:lstStyle>
            <a:lvl1pPr algn="ctr">
              <a:defRPr sz="2500" u="sng">
                <a:solidFill>
                  <a:schemeClr val="accent1"/>
                </a:solidFill>
                <a:latin typeface="Barlow Medium" panose="00000600000000000000" pitchFamily="2" charset="0"/>
              </a:defRPr>
            </a:lvl1pPr>
          </a:lstStyle>
          <a:p>
            <a:r>
              <a:rPr lang="it-IT" dirty="0"/>
              <a:t>GRAZIE!</a:t>
            </a:r>
          </a:p>
        </p:txBody>
      </p:sp>
      <p:sp>
        <p:nvSpPr>
          <p:cNvPr id="4" name="Segnaposto testo 6">
            <a:extLst>
              <a:ext uri="{FF2B5EF4-FFF2-40B4-BE49-F238E27FC236}">
                <a16:creationId xmlns:a16="http://schemas.microsoft.com/office/drawing/2014/main" id="{08B8BAF1-0C4F-4385-8D54-8062A0FA313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59499" y="3723878"/>
            <a:ext cx="3816424" cy="10795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accent1"/>
                </a:solidFill>
                <a:latin typeface="Barlow ExtraLight" panose="00000300000000000000" pitchFamily="2" charset="0"/>
              </a:defRPr>
            </a:lvl1pPr>
            <a:lvl2pPr>
              <a:defRPr sz="1600">
                <a:solidFill>
                  <a:schemeClr val="accent1"/>
                </a:solidFill>
                <a:latin typeface="Barlow ExtraLight" panose="00000300000000000000" pitchFamily="2" charset="0"/>
              </a:defRPr>
            </a:lvl2pPr>
            <a:lvl3pPr>
              <a:defRPr sz="1600">
                <a:solidFill>
                  <a:schemeClr val="accent1"/>
                </a:solidFill>
                <a:latin typeface="Barlow ExtraLight" panose="00000300000000000000" pitchFamily="2" charset="0"/>
              </a:defRPr>
            </a:lvl3pPr>
            <a:lvl4pPr>
              <a:defRPr sz="1600">
                <a:solidFill>
                  <a:schemeClr val="accent1"/>
                </a:solidFill>
                <a:latin typeface="Barlow ExtraLight" panose="00000300000000000000" pitchFamily="2" charset="0"/>
              </a:defRPr>
            </a:lvl4pPr>
            <a:lvl5pPr>
              <a:defRPr sz="1600">
                <a:solidFill>
                  <a:schemeClr val="accent1"/>
                </a:solidFill>
                <a:latin typeface="Barlow ExtraLight" panose="00000300000000000000" pitchFamily="2" charset="0"/>
              </a:defRPr>
            </a:lvl5pPr>
          </a:lstStyle>
          <a:p>
            <a:pPr lvl="0"/>
            <a:r>
              <a:rPr lang="it-IT" dirty="0"/>
              <a:t>«Citazione»</a:t>
            </a:r>
          </a:p>
        </p:txBody>
      </p:sp>
    </p:spTree>
    <p:extLst>
      <p:ext uri="{BB962C8B-B14F-4D97-AF65-F5344CB8AC3E}">
        <p14:creationId xmlns:p14="http://schemas.microsoft.com/office/powerpoint/2010/main" val="6133328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ertina Capitolo_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60CA3720-33BE-4B81-8A88-5116C586AD3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31640" y="2859782"/>
            <a:ext cx="2878450" cy="319828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2500">
                <a:solidFill>
                  <a:srgbClr val="084F9D"/>
                </a:solidFill>
                <a:latin typeface="Barlow SemiBold" panose="00000700000000000000" pitchFamily="2" charset="0"/>
              </a:defRPr>
            </a:lvl1pPr>
          </a:lstStyle>
          <a:p>
            <a:r>
              <a:rPr lang="it-IT" dirty="0"/>
              <a:t>TITOLO CAPITOLO</a:t>
            </a:r>
          </a:p>
        </p:txBody>
      </p:sp>
      <p:sp>
        <p:nvSpPr>
          <p:cNvPr id="4" name="Segnaposto immagine 4">
            <a:extLst>
              <a:ext uri="{FF2B5EF4-FFF2-40B4-BE49-F238E27FC236}">
                <a16:creationId xmlns:a16="http://schemas.microsoft.com/office/drawing/2014/main" id="{1038FD6E-A722-4208-90B3-E78C8A2C3F2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31640" y="1184296"/>
            <a:ext cx="1492456" cy="149245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dirty="0"/>
              <a:t>Immagine.</a:t>
            </a:r>
          </a:p>
          <a:p>
            <a:endParaRPr lang="it-IT" dirty="0"/>
          </a:p>
        </p:txBody>
      </p:sp>
      <p:sp>
        <p:nvSpPr>
          <p:cNvPr id="5" name="Segnaposto testo 9">
            <a:extLst>
              <a:ext uri="{FF2B5EF4-FFF2-40B4-BE49-F238E27FC236}">
                <a16:creationId xmlns:a16="http://schemas.microsoft.com/office/drawing/2014/main" id="{832DDA04-E14E-42EA-BCCD-4B5C02077FA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26836" y="3362640"/>
            <a:ext cx="5261387" cy="8535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it-IT" dirty="0"/>
              <a:t>Utilizzare questo layout come copertina interna di una presentazione a più capitoli. Non utilizzare come copertina primaria di una presentazione.</a:t>
            </a:r>
          </a:p>
        </p:txBody>
      </p:sp>
    </p:spTree>
    <p:extLst>
      <p:ext uri="{BB962C8B-B14F-4D97-AF65-F5344CB8AC3E}">
        <p14:creationId xmlns:p14="http://schemas.microsoft.com/office/powerpoint/2010/main" val="1989245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ertina Capitolo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immagine 4">
            <a:extLst>
              <a:ext uri="{FF2B5EF4-FFF2-40B4-BE49-F238E27FC236}">
                <a16:creationId xmlns:a16="http://schemas.microsoft.com/office/drawing/2014/main" id="{D6E3F30D-EFF6-40FA-84EB-854B0C29FC3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31640" y="1184296"/>
            <a:ext cx="1492456" cy="149245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dirty="0"/>
              <a:t>Immagine.</a:t>
            </a:r>
          </a:p>
          <a:p>
            <a:endParaRPr lang="it-IT" dirty="0"/>
          </a:p>
        </p:txBody>
      </p:sp>
      <p:sp>
        <p:nvSpPr>
          <p:cNvPr id="6" name="Titolo 1">
            <a:extLst>
              <a:ext uri="{FF2B5EF4-FFF2-40B4-BE49-F238E27FC236}">
                <a16:creationId xmlns:a16="http://schemas.microsoft.com/office/drawing/2014/main" id="{01DC53AC-E5A2-4A5A-AE12-D40AE1B6C4C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31640" y="2859782"/>
            <a:ext cx="2878450" cy="319828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2500">
                <a:solidFill>
                  <a:srgbClr val="084F9D"/>
                </a:solidFill>
                <a:latin typeface="Barlow SemiBold" panose="00000700000000000000" pitchFamily="2" charset="0"/>
              </a:defRPr>
            </a:lvl1pPr>
          </a:lstStyle>
          <a:p>
            <a:r>
              <a:rPr lang="it-IT" dirty="0"/>
              <a:t>TITOLO CAPITOLO</a:t>
            </a:r>
          </a:p>
        </p:txBody>
      </p:sp>
      <p:sp>
        <p:nvSpPr>
          <p:cNvPr id="7" name="Segnaposto testo 9">
            <a:extLst>
              <a:ext uri="{FF2B5EF4-FFF2-40B4-BE49-F238E27FC236}">
                <a16:creationId xmlns:a16="http://schemas.microsoft.com/office/drawing/2014/main" id="{8145E8CB-017E-4BA6-9F8B-798295C92E5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26836" y="3362640"/>
            <a:ext cx="5261387" cy="8535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it-IT" dirty="0"/>
              <a:t>Utilizzare questo layout come copertina interna di una presentazione a più capitoli. Non utilizzare come copertina primaria di una presentazione.</a:t>
            </a:r>
          </a:p>
        </p:txBody>
      </p:sp>
    </p:spTree>
    <p:extLst>
      <p:ext uri="{BB962C8B-B14F-4D97-AF65-F5344CB8AC3E}">
        <p14:creationId xmlns:p14="http://schemas.microsoft.com/office/powerpoint/2010/main" val="3651690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ertina Capitolo_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89B3D3DD-9230-4185-B38D-8D6462E7637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132775" y="2810489"/>
            <a:ext cx="2878450" cy="319828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2500">
                <a:solidFill>
                  <a:srgbClr val="084F9D"/>
                </a:solidFill>
                <a:latin typeface="Barlow SemiBold" panose="00000700000000000000" pitchFamily="2" charset="0"/>
              </a:defRPr>
            </a:lvl1pPr>
          </a:lstStyle>
          <a:p>
            <a:r>
              <a:rPr lang="it-IT" dirty="0"/>
              <a:t>TITOLO CAPITOLO</a:t>
            </a:r>
          </a:p>
        </p:txBody>
      </p:sp>
      <p:sp>
        <p:nvSpPr>
          <p:cNvPr id="4" name="Segnaposto immagine 4">
            <a:extLst>
              <a:ext uri="{FF2B5EF4-FFF2-40B4-BE49-F238E27FC236}">
                <a16:creationId xmlns:a16="http://schemas.microsoft.com/office/drawing/2014/main" id="{7C512C19-6B8B-4F65-9763-F04CDB8E402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825772" y="1138416"/>
            <a:ext cx="1492456" cy="1492456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dirty="0"/>
              <a:t>Immagine.</a:t>
            </a:r>
          </a:p>
          <a:p>
            <a:endParaRPr lang="it-IT" dirty="0"/>
          </a:p>
        </p:txBody>
      </p:sp>
      <p:sp>
        <p:nvSpPr>
          <p:cNvPr id="5" name="Segnaposto testo 9">
            <a:extLst>
              <a:ext uri="{FF2B5EF4-FFF2-40B4-BE49-F238E27FC236}">
                <a16:creationId xmlns:a16="http://schemas.microsoft.com/office/drawing/2014/main" id="{0133273B-C99A-4395-AC86-33F9364A987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19772" y="3309934"/>
            <a:ext cx="4104456" cy="85357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it-IT" dirty="0"/>
              <a:t>Utilizzare questo layout come copertina interna di una presentazione a più capitoli. Non utilizzare come copertina primaria di una presentazione.</a:t>
            </a:r>
          </a:p>
        </p:txBody>
      </p:sp>
    </p:spTree>
    <p:extLst>
      <p:ext uri="{BB962C8B-B14F-4D97-AF65-F5344CB8AC3E}">
        <p14:creationId xmlns:p14="http://schemas.microsoft.com/office/powerpoint/2010/main" val="1601090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69063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0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www.volontariperbrescia.it/" TargetMode="Externa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istoaffarefatica.it/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hyperlink" Target="https://adelanteonlus.i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4CF364E-09D9-45A3-AB89-858797079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RITRATTO DEI GIOVANI D'OGGI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EBF0897-85C5-40C9-8EC8-66E642BB313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59499" y="3651870"/>
            <a:ext cx="3816424" cy="1079500"/>
          </a:xfrm>
        </p:spPr>
        <p:txBody>
          <a:bodyPr/>
          <a:lstStyle/>
          <a:p>
            <a:r>
              <a:rPr lang="it-IT" dirty="0"/>
              <a:t>Alessandro Augelli</a:t>
            </a:r>
          </a:p>
          <a:p>
            <a:r>
              <a:rPr lang="it-IT" dirty="0"/>
              <a:t>Formazione ACLI -18 ottobre 2020</a:t>
            </a:r>
          </a:p>
          <a:p>
            <a:r>
              <a:rPr lang="it-IT" dirty="0"/>
              <a:t>progetti/buone prassi che abbiano saputo valorizzare i giovani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510689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5292625-51B0-4EEC-9E67-F720F711C52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/>
              <a:t>3 buoni esempi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6D96DFE-7C23-4635-8F57-0B0540B0393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/>
              <a:t>Volontari per Brescia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/>
              <a:t>Breaking wall Berlino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/>
              <a:t>Ci sto? Affare fatica</a:t>
            </a:r>
          </a:p>
        </p:txBody>
      </p:sp>
    </p:spTree>
    <p:extLst>
      <p:ext uri="{BB962C8B-B14F-4D97-AF65-F5344CB8AC3E}">
        <p14:creationId xmlns:p14="http://schemas.microsoft.com/office/powerpoint/2010/main" val="21404250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4C0DE19-D68B-412B-9E83-22F2A27E0CD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/>
              <a:t>1.VOLONTARI PER BRESCIA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1C3E114-137C-4ADC-AF31-7FE34B57D5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34436" y="843558"/>
            <a:ext cx="7416998" cy="2684982"/>
          </a:xfrm>
        </p:spPr>
        <p:txBody>
          <a:bodyPr/>
          <a:lstStyle/>
          <a:p>
            <a:r>
              <a:rPr lang="it-IT" dirty="0">
                <a:hlinkClick r:id="rId2"/>
              </a:rPr>
              <a:t>https://www.volontariperbrescia.it/</a:t>
            </a:r>
            <a:endParaRPr lang="it-IT" dirty="0"/>
          </a:p>
          <a:p>
            <a:endParaRPr lang="it-IT" dirty="0"/>
          </a:p>
          <a:p>
            <a:pPr fontAlgn="base"/>
            <a:r>
              <a:rPr lang="it-IT" b="1" dirty="0"/>
              <a:t>L’Associazione “Volontari per Brescia” si propone di selezionare, formare, assicurare e accompagnare volontari per la realizzazione di manifestazioni ed eventi aperti alla cittadinanza.</a:t>
            </a:r>
            <a:endParaRPr lang="it-IT" dirty="0"/>
          </a:p>
          <a:p>
            <a:pPr fontAlgn="base"/>
            <a:r>
              <a:rPr lang="it-IT" dirty="0"/>
              <a:t>Promuoviamo l’impegno volontario dei cittadini, in particolare giovani, nella partecipazione e nella realizzazione di manifestazioni ed eventi che le associazioni, gli enti e le istituzioni della città organizzano e gestiscono per la cittadinanza tutta.</a:t>
            </a:r>
          </a:p>
          <a:p>
            <a:pPr fontAlgn="base"/>
            <a:r>
              <a:rPr lang="it-IT" dirty="0"/>
              <a:t>Attraverso la rete dei nostri soci e collaboratori, siamo in grado di intercettare risorse e disponibilità e di proporre alle persone interessate di impegnarsi per un periodo limitato di tempo ed a seconda dei propri interessi, nella realizzazione dei diversi eventi che vengono proposti alla città di Brescia da parte delle organizzazioni che volessero concordare la collaborazione.</a:t>
            </a:r>
          </a:p>
          <a:p>
            <a:endParaRPr lang="it-IT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82F7FB2A-11FE-4483-B0C5-265CA73D64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2200" y="3435846"/>
            <a:ext cx="1279029" cy="1279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6175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60E8739-7545-40E9-ACAB-63A6C2EA58D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/>
              <a:t>1.VOLONTARI PER BRESCIA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037A903-0291-44CA-B887-7F4A11449B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915566"/>
            <a:ext cx="3791774" cy="2314377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1D8DEA8B-DFB5-4DEC-ABBB-1E84D2B4CF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8250" y="2211709"/>
            <a:ext cx="3588166" cy="2190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7299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414D972-2EDA-4B39-90A5-890392AA0F1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/>
              <a:t>.2 BREAKING WALL BERLINO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F1D8395-6369-44B2-A7EF-5D110693157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95536" y="1666342"/>
            <a:ext cx="7416998" cy="3117030"/>
          </a:xfrm>
        </p:spPr>
        <p:txBody>
          <a:bodyPr/>
          <a:lstStyle/>
          <a:p>
            <a:r>
              <a:rPr lang="it-IT" b="1" dirty="0"/>
              <a:t>9 Novembre 2019</a:t>
            </a:r>
          </a:p>
          <a:p>
            <a:r>
              <a:rPr lang="it-IT" b="1" dirty="0"/>
              <a:t>Un viaggio a Berlino per ripercorrere la storia del muro a 30 anni dalla caduta</a:t>
            </a:r>
          </a:p>
          <a:p>
            <a:r>
              <a:rPr lang="it-IT" dirty="0"/>
              <a:t>33 giovani bresciani (uno per ogni quartiere della città) hanno partecipato alle celebrazioni del 30° anniversario della caduta del muro di Berlino, guidati e accompagnati da un’equipe di educatori, per comprendere e rielaborare questo evento storico </a:t>
            </a:r>
            <a:r>
              <a:rPr lang="it-IT" b="1" dirty="0"/>
              <a:t>con uno sguardo attento e consapevole sull’attualità</a:t>
            </a:r>
            <a:r>
              <a:rPr lang="it-IT" dirty="0"/>
              <a:t>.</a:t>
            </a:r>
          </a:p>
          <a:p>
            <a:r>
              <a:rPr lang="it-IT" dirty="0"/>
              <a:t>In tre giorni di viaggio, preceduti da alcuni incontri formativi, i ragazzi e le ragazze si sono conosciuti e hanno avuto l’</a:t>
            </a:r>
            <a:r>
              <a:rPr lang="it-IT" b="1" dirty="0"/>
              <a:t>opportunità di confrontarsi e discutere sul tema dei “Muri”,</a:t>
            </a:r>
            <a:r>
              <a:rPr lang="it-IT" dirty="0"/>
              <a:t> non solo quelli </a:t>
            </a:r>
            <a:r>
              <a:rPr lang="it-IT" b="1" dirty="0"/>
              <a:t>che ci separano fisicamente, ma anche le barriere che ogni giorno mettiamo tra noi e l’Altro</a:t>
            </a:r>
            <a:r>
              <a:rPr lang="it-IT" dirty="0"/>
              <a:t>, che ci tengono divisi e distanti.</a:t>
            </a:r>
          </a:p>
          <a:p>
            <a:r>
              <a:rPr lang="it-IT" b="1" dirty="0"/>
              <a:t>L’impegno finale è creare reti e attivarsi sul territorio</a:t>
            </a:r>
            <a:r>
              <a:rPr lang="it-IT" dirty="0"/>
              <a:t>, attraverso lo strumento partecipativo dei Consigli di Quartiere, per dare voce e spazio ai loro </a:t>
            </a:r>
            <a:r>
              <a:rPr lang="it-IT" b="1" dirty="0"/>
              <a:t>pensieri</a:t>
            </a:r>
            <a:r>
              <a:rPr lang="it-IT" dirty="0"/>
              <a:t> e </a:t>
            </a:r>
            <a:r>
              <a:rPr lang="it-IT" b="1" dirty="0"/>
              <a:t>idee</a:t>
            </a:r>
            <a:r>
              <a:rPr lang="it-IT" dirty="0"/>
              <a:t>, così che possano diffondere una loro visione della società e portare i semi per </a:t>
            </a:r>
            <a:r>
              <a:rPr lang="it-IT" b="1" dirty="0"/>
              <a:t>generare dei cambiamenti</a:t>
            </a:r>
            <a:r>
              <a:rPr lang="it-IT" dirty="0"/>
              <a:t>.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5A02B9F6-67B9-48AA-B8ED-ABE9ECFB9D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147" y="339502"/>
            <a:ext cx="4031853" cy="1579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8160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4CF8491E-894B-4BD5-AA23-5C1DAB8AFB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3854" y="3609848"/>
            <a:ext cx="2381131" cy="1240332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DBBDEA2A-9E46-456B-9A4F-A4879995BC0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/>
              <a:t>.3 CI STO? AFFARE FATICA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C07CC27-F80D-4DC4-9E89-5CDDC2A28D5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3596" y="1419622"/>
            <a:ext cx="7416998" cy="3117030"/>
          </a:xfrm>
        </p:spPr>
        <p:txBody>
          <a:bodyPr/>
          <a:lstStyle/>
          <a:p>
            <a:pPr fontAlgn="base"/>
            <a:r>
              <a:rPr lang="it-IT" dirty="0">
                <a:solidFill>
                  <a:srgbClr val="3F3F3F"/>
                </a:solidFill>
                <a:latin typeface="Poppins"/>
              </a:rPr>
              <a:t>Questo progetto coinvolge ragazzi dai 14 ai 19 anni durante il periodo estivo, ed è rivolto a chi ha volontà di mettersi in gioco, conoscere nuove persone e sporcarsi le mani per rendere il proprio territorio un posto migliore.</a:t>
            </a:r>
          </a:p>
          <a:p>
            <a:pPr fontAlgn="base"/>
            <a:r>
              <a:rPr lang="it-IT" dirty="0">
                <a:solidFill>
                  <a:srgbClr val="3F3F3F"/>
                </a:solidFill>
                <a:latin typeface="Poppins"/>
              </a:rPr>
              <a:t>Divisi in gruppi di dieci, svolgono piccoli lavori di cura del verde, di pulizia di strade e sentieri, di tinteggiatura di panchine e staccionate, di realizzazione di murales decorativi, ecc..</a:t>
            </a:r>
          </a:p>
          <a:p>
            <a:pPr fontAlgn="base"/>
            <a:r>
              <a:rPr lang="it-IT" dirty="0">
                <a:solidFill>
                  <a:srgbClr val="3F3F3F"/>
                </a:solidFill>
                <a:latin typeface="Poppins"/>
              </a:rPr>
              <a:t>Ciascun gruppo sarà accompagnato da un giovane volontario (tutor) col ruolo di guida e coordinatore e da un adulto “tuttofare” (</a:t>
            </a:r>
            <a:r>
              <a:rPr lang="it-IT" dirty="0" err="1">
                <a:solidFill>
                  <a:srgbClr val="3F3F3F"/>
                </a:solidFill>
                <a:latin typeface="Poppins"/>
              </a:rPr>
              <a:t>handyman</a:t>
            </a:r>
            <a:r>
              <a:rPr lang="it-IT" dirty="0">
                <a:solidFill>
                  <a:srgbClr val="3F3F3F"/>
                </a:solidFill>
                <a:latin typeface="Poppins"/>
              </a:rPr>
              <a:t>) che ci trasmetterà le competenze tecniche/artigianali del lavoro sul campo.</a:t>
            </a:r>
          </a:p>
          <a:p>
            <a:pPr fontAlgn="base"/>
            <a:r>
              <a:rPr lang="it-IT" dirty="0">
                <a:solidFill>
                  <a:srgbClr val="3F3F3F"/>
                </a:solidFill>
                <a:latin typeface="Poppins"/>
                <a:hlinkClick r:id="rId3"/>
              </a:rPr>
              <a:t>https://www.cistoaffarefatica.it/</a:t>
            </a:r>
            <a:endParaRPr lang="it-IT" dirty="0">
              <a:solidFill>
                <a:srgbClr val="3F3F3F"/>
              </a:solidFill>
              <a:latin typeface="Poppins"/>
            </a:endParaRPr>
          </a:p>
          <a:p>
            <a:pPr fontAlgn="base"/>
            <a:endParaRPr lang="it-IT" dirty="0">
              <a:solidFill>
                <a:srgbClr val="3F3F3F"/>
              </a:solidFill>
              <a:latin typeface="Poppins"/>
            </a:endParaRPr>
          </a:p>
          <a:p>
            <a:r>
              <a:rPr lang="it-IT" dirty="0">
                <a:hlinkClick r:id="rId4"/>
              </a:rPr>
              <a:t>https://adelanteonlus.it/</a:t>
            </a:r>
            <a:endParaRPr lang="it-IT" dirty="0"/>
          </a:p>
          <a:p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97025127-2815-4D4B-B366-F15B9A833B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00904" y="0"/>
            <a:ext cx="2523772" cy="1419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585492"/>
      </p:ext>
    </p:extLst>
  </p:cSld>
  <p:clrMapOvr>
    <a:masterClrMapping/>
  </p:clrMapOvr>
</p:sld>
</file>

<file path=ppt/theme/theme1.xml><?xml version="1.0" encoding="utf-8"?>
<a:theme xmlns:a="http://schemas.openxmlformats.org/drawingml/2006/main" name="Personalizza struttura">
  <a:themeElements>
    <a:clrScheme name="ultimo">
      <a:dk1>
        <a:srgbClr val="666666"/>
      </a:dk1>
      <a:lt1>
        <a:srgbClr val="F7A600"/>
      </a:lt1>
      <a:dk2>
        <a:srgbClr val="084F9D"/>
      </a:dk2>
      <a:lt2>
        <a:srgbClr val="E6E6E6"/>
      </a:lt2>
      <a:accent1>
        <a:srgbClr val="FFFFFF"/>
      </a:accent1>
      <a:accent2>
        <a:srgbClr val="F7A600"/>
      </a:accent2>
      <a:accent3>
        <a:srgbClr val="666666"/>
      </a:accent3>
      <a:accent4>
        <a:srgbClr val="E6E6E6"/>
      </a:accent4>
      <a:accent5>
        <a:srgbClr val="084F9D"/>
      </a:accent5>
      <a:accent6>
        <a:srgbClr val="F7A600"/>
      </a:accent6>
      <a:hlink>
        <a:srgbClr val="F7A600"/>
      </a:hlink>
      <a:folHlink>
        <a:srgbClr val="F7A600"/>
      </a:folHlink>
    </a:clrScheme>
    <a:fontScheme name="Personalizzato 4">
      <a:majorFont>
        <a:latin typeface="Barlow SemiBold"/>
        <a:ea typeface=""/>
        <a:cs typeface=""/>
      </a:majorFont>
      <a:minorFont>
        <a:latin typeface="AvenirNext LT Pro Regular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DELLO SLIDE 169.potx" id="{3C8D8090-7CE4-4D54-8329-741F49C7730A}" vid="{2437715F-85B1-4F36-9D49-EF1E4A9C7F30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F67D173078E0BC44A6D20422FA261BA7" ma:contentTypeVersion="13" ma:contentTypeDescription="Creare un nuovo documento." ma:contentTypeScope="" ma:versionID="eaa8d81c09ddf8a6e062b46d141de8d6">
  <xsd:schema xmlns:xsd="http://www.w3.org/2001/XMLSchema" xmlns:xs="http://www.w3.org/2001/XMLSchema" xmlns:p="http://schemas.microsoft.com/office/2006/metadata/properties" xmlns:ns2="5a862388-bef4-47c7-87a1-2913435bc0cd" xmlns:ns3="87f7b2ed-79ed-49e1-b337-286092abdecb" targetNamespace="http://schemas.microsoft.com/office/2006/metadata/properties" ma:root="true" ma:fieldsID="07840f6614f2642584dcf99d82cfe9c6" ns2:_="" ns3:_="">
    <xsd:import namespace="5a862388-bef4-47c7-87a1-2913435bc0cd"/>
    <xsd:import namespace="87f7b2ed-79ed-49e1-b337-286092abde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a862388-bef4-47c7-87a1-2913435bc0c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7f7b2ed-79ed-49e1-b337-286092abdecb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BF25D85-D48B-4F17-8869-6937529F14F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a862388-bef4-47c7-87a1-2913435bc0cd"/>
    <ds:schemaRef ds:uri="87f7b2ed-79ed-49e1-b337-286092abdec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EA6E162-5C48-4B17-9541-3FD2BB48FE9C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office/infopath/2007/PartnerControls"/>
    <ds:schemaRef ds:uri="5a862388-bef4-47c7-87a1-2913435bc0cd"/>
    <ds:schemaRef ds:uri="http://schemas.openxmlformats.org/package/2006/metadata/core-properties"/>
    <ds:schemaRef ds:uri="87f7b2ed-79ed-49e1-b337-286092abdecb"/>
    <ds:schemaRef ds:uri="http://www.w3.org/XML/1998/namespace"/>
    <ds:schemaRef ds:uri="http://purl.org/dc/dcmitype/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4FE11ED3-7E98-4371-8BD7-499CBF170F4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</TotalTime>
  <Words>508</Words>
  <Application>Microsoft Office PowerPoint</Application>
  <PresentationFormat>Presentazione su schermo (16:9)</PresentationFormat>
  <Paragraphs>28</Paragraphs>
  <Slides>6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14" baseType="lpstr">
      <vt:lpstr>Arial</vt:lpstr>
      <vt:lpstr>AvenirNext LT Pro Regular</vt:lpstr>
      <vt:lpstr>Barlow ExtraLight</vt:lpstr>
      <vt:lpstr>Barlow Medium</vt:lpstr>
      <vt:lpstr>Barlow SemiBold</vt:lpstr>
      <vt:lpstr>Calibri</vt:lpstr>
      <vt:lpstr>Poppins</vt:lpstr>
      <vt:lpstr>Personalizza struttura</vt:lpstr>
      <vt:lpstr>RITRATTO DEI GIOVANI D'OGGI</vt:lpstr>
      <vt:lpstr>3 buoni esempi</vt:lpstr>
      <vt:lpstr>1.VOLONTARI PER BRESCIA</vt:lpstr>
      <vt:lpstr>1.VOLONTARI PER BRESCIA</vt:lpstr>
      <vt:lpstr>.2 BREAKING WALL BERLINO</vt:lpstr>
      <vt:lpstr>.3 CI STO? AFFARE FATICA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Giulio Berardelli</dc:creator>
  <cp:lastModifiedBy>Alessandro Augelli</cp:lastModifiedBy>
  <cp:revision>8</cp:revision>
  <cp:lastPrinted>2018-11-14T08:23:23Z</cp:lastPrinted>
  <dcterms:created xsi:type="dcterms:W3CDTF">2021-09-08T10:47:42Z</dcterms:created>
  <dcterms:modified xsi:type="dcterms:W3CDTF">2021-10-18T06:46:59Z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0x010100F67D173078E0BC44A6D20422FA261BA7</vt:lpwstr>
  </property>
</Properties>
</file>