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6.xml" ContentType="application/vnd.openxmlformats-officedocument.drawingml.chart+xml"/>
  <Override PartName="/ppt/notesSlides/notesSlide4.xml" ContentType="application/vnd.openxmlformats-officedocument.presentationml.notesSlide+xml"/>
  <Override PartName="/ppt/charts/chart7.xml" ContentType="application/vnd.openxmlformats-officedocument.drawingml.chart+xml"/>
  <Override PartName="/ppt/notesSlides/notesSlide5.xml" ContentType="application/vnd.openxmlformats-officedocument.presentationml.notesSlide+xml"/>
  <Override PartName="/ppt/charts/chart8.xml" ContentType="application/vnd.openxmlformats-officedocument.drawingml.chart+xml"/>
  <Override PartName="/ppt/drawings/drawing2.xml" ContentType="application/vnd.openxmlformats-officedocument.drawingml.chartshapes+xml"/>
  <Override PartName="/ppt/notesSlides/notesSlide6.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2"/>
    <p:sldMasterId id="2147483705" r:id="rId3"/>
    <p:sldMasterId id="2147483698" r:id="rId4"/>
    <p:sldMasterId id="2147483692" r:id="rId5"/>
  </p:sldMasterIdLst>
  <p:notesMasterIdLst>
    <p:notesMasterId r:id="rId41"/>
  </p:notesMasterIdLst>
  <p:handoutMasterIdLst>
    <p:handoutMasterId r:id="rId42"/>
  </p:handoutMasterIdLst>
  <p:sldIdLst>
    <p:sldId id="266" r:id="rId6"/>
    <p:sldId id="517" r:id="rId7"/>
    <p:sldId id="518" r:id="rId8"/>
    <p:sldId id="563" r:id="rId9"/>
    <p:sldId id="520" r:id="rId10"/>
    <p:sldId id="569" r:id="rId11"/>
    <p:sldId id="558" r:id="rId12"/>
    <p:sldId id="559" r:id="rId13"/>
    <p:sldId id="560" r:id="rId14"/>
    <p:sldId id="564" r:id="rId15"/>
    <p:sldId id="565" r:id="rId16"/>
    <p:sldId id="566" r:id="rId17"/>
    <p:sldId id="570" r:id="rId18"/>
    <p:sldId id="567" r:id="rId19"/>
    <p:sldId id="568" r:id="rId20"/>
    <p:sldId id="534" r:id="rId21"/>
    <p:sldId id="536" r:id="rId22"/>
    <p:sldId id="526" r:id="rId23"/>
    <p:sldId id="542" r:id="rId24"/>
    <p:sldId id="543" r:id="rId25"/>
    <p:sldId id="545" r:id="rId26"/>
    <p:sldId id="528" r:id="rId27"/>
    <p:sldId id="549" r:id="rId28"/>
    <p:sldId id="552" r:id="rId29"/>
    <p:sldId id="553" r:id="rId30"/>
    <p:sldId id="554" r:id="rId31"/>
    <p:sldId id="555" r:id="rId32"/>
    <p:sldId id="556" r:id="rId33"/>
    <p:sldId id="557" r:id="rId34"/>
    <p:sldId id="571" r:id="rId35"/>
    <p:sldId id="537" r:id="rId36"/>
    <p:sldId id="539" r:id="rId37"/>
    <p:sldId id="540" r:id="rId38"/>
    <p:sldId id="541" r:id="rId39"/>
    <p:sldId id="516" r:id="rId40"/>
  </p:sldIdLst>
  <p:sldSz cx="12192000" cy="6858000"/>
  <p:notesSz cx="6888163" cy="10020300"/>
  <p:defaultTextStyle>
    <a:defPPr>
      <a:defRPr lang="it-IT"/>
    </a:defPPr>
    <a:lvl1pPr marL="0" algn="l" defTabSz="914400" rtl="0" eaLnBrk="1" latinLnBrk="0" hangingPunct="1">
      <a:defRPr lang="it-IT" sz="1800" kern="1200">
        <a:solidFill>
          <a:schemeClr val="tx1"/>
        </a:solidFill>
        <a:latin typeface="+mn-lt"/>
        <a:ea typeface="+mn-ea"/>
        <a:cs typeface="+mn-cs"/>
      </a:defRPr>
    </a:lvl1pPr>
    <a:lvl2pPr marL="457200" algn="l" defTabSz="914400" rtl="0" eaLnBrk="1" latinLnBrk="0" hangingPunct="1">
      <a:defRPr lang="it-IT" sz="1800" kern="1200">
        <a:solidFill>
          <a:schemeClr val="tx1"/>
        </a:solidFill>
        <a:latin typeface="+mn-lt"/>
        <a:ea typeface="+mn-ea"/>
        <a:cs typeface="+mn-cs"/>
      </a:defRPr>
    </a:lvl2pPr>
    <a:lvl3pPr marL="914400" algn="l" defTabSz="914400" rtl="0" eaLnBrk="1" latinLnBrk="0" hangingPunct="1">
      <a:defRPr lang="it-IT" sz="1800" kern="1200">
        <a:solidFill>
          <a:schemeClr val="tx1"/>
        </a:solidFill>
        <a:latin typeface="+mn-lt"/>
        <a:ea typeface="+mn-ea"/>
        <a:cs typeface="+mn-cs"/>
      </a:defRPr>
    </a:lvl3pPr>
    <a:lvl4pPr marL="1371600" algn="l" defTabSz="914400" rtl="0" eaLnBrk="1" latinLnBrk="0" hangingPunct="1">
      <a:defRPr lang="it-IT" sz="1800" kern="1200">
        <a:solidFill>
          <a:schemeClr val="tx1"/>
        </a:solidFill>
        <a:latin typeface="+mn-lt"/>
        <a:ea typeface="+mn-ea"/>
        <a:cs typeface="+mn-cs"/>
      </a:defRPr>
    </a:lvl4pPr>
    <a:lvl5pPr marL="1828800" algn="l" defTabSz="914400" rtl="0" eaLnBrk="1" latinLnBrk="0" hangingPunct="1">
      <a:defRPr lang="it-IT" sz="1800" kern="1200">
        <a:solidFill>
          <a:schemeClr val="tx1"/>
        </a:solidFill>
        <a:latin typeface="+mn-lt"/>
        <a:ea typeface="+mn-ea"/>
        <a:cs typeface="+mn-cs"/>
      </a:defRPr>
    </a:lvl5pPr>
    <a:lvl6pPr marL="2286000" algn="l" defTabSz="914400" rtl="0" eaLnBrk="1" latinLnBrk="0" hangingPunct="1">
      <a:defRPr lang="it-IT" sz="1800" kern="1200">
        <a:solidFill>
          <a:schemeClr val="tx1"/>
        </a:solidFill>
        <a:latin typeface="+mn-lt"/>
        <a:ea typeface="+mn-ea"/>
        <a:cs typeface="+mn-cs"/>
      </a:defRPr>
    </a:lvl6pPr>
    <a:lvl7pPr marL="2743200" algn="l" defTabSz="914400" rtl="0" eaLnBrk="1" latinLnBrk="0" hangingPunct="1">
      <a:defRPr lang="it-IT" sz="1800" kern="1200">
        <a:solidFill>
          <a:schemeClr val="tx1"/>
        </a:solidFill>
        <a:latin typeface="+mn-lt"/>
        <a:ea typeface="+mn-ea"/>
        <a:cs typeface="+mn-cs"/>
      </a:defRPr>
    </a:lvl7pPr>
    <a:lvl8pPr marL="3200400" algn="l" defTabSz="914400" rtl="0" eaLnBrk="1" latinLnBrk="0" hangingPunct="1">
      <a:defRPr lang="it-IT" sz="1800" kern="1200">
        <a:solidFill>
          <a:schemeClr val="tx1"/>
        </a:solidFill>
        <a:latin typeface="+mn-lt"/>
        <a:ea typeface="+mn-ea"/>
        <a:cs typeface="+mn-cs"/>
      </a:defRPr>
    </a:lvl8pPr>
    <a:lvl9pPr marL="3657600" algn="l" defTabSz="914400" rtl="0" eaLnBrk="1" latinLnBrk="0" hangingPunct="1">
      <a:defRPr lang="it-IT"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779CC93D-E52E-4D84-901B-11D7331DD495}">
          <p14:sldIdLst>
            <p14:sldId id="266"/>
            <p14:sldId id="517"/>
            <p14:sldId id="518"/>
            <p14:sldId id="563"/>
            <p14:sldId id="520"/>
            <p14:sldId id="569"/>
            <p14:sldId id="558"/>
            <p14:sldId id="559"/>
            <p14:sldId id="560"/>
            <p14:sldId id="564"/>
            <p14:sldId id="565"/>
            <p14:sldId id="566"/>
            <p14:sldId id="570"/>
            <p14:sldId id="567"/>
            <p14:sldId id="568"/>
            <p14:sldId id="534"/>
            <p14:sldId id="536"/>
            <p14:sldId id="526"/>
            <p14:sldId id="542"/>
            <p14:sldId id="543"/>
            <p14:sldId id="545"/>
            <p14:sldId id="528"/>
            <p14:sldId id="549"/>
            <p14:sldId id="552"/>
            <p14:sldId id="553"/>
            <p14:sldId id="554"/>
            <p14:sldId id="555"/>
            <p14:sldId id="556"/>
            <p14:sldId id="557"/>
            <p14:sldId id="571"/>
            <p14:sldId id="537"/>
            <p14:sldId id="539"/>
            <p14:sldId id="540"/>
            <p14:sldId id="541"/>
            <p14:sldId id="51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57" userDrawn="1">
          <p15:clr>
            <a:srgbClr val="A4A3A4"/>
          </p15:clr>
        </p15:guide>
        <p15:guide id="2" pos="217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rea Stefano" initials="CS" lastIdx="1" clrIdx="0">
    <p:extLst>
      <p:ext uri="{19B8F6BF-5375-455C-9EA6-DF929625EA0E}">
        <p15:presenceInfo xmlns:p15="http://schemas.microsoft.com/office/powerpoint/2012/main" userId="S-1-5-21-329068152-651377827-1801674531-22224" providerId="AD"/>
      </p:ext>
    </p:extLst>
  </p:cmAuthor>
  <p:cmAuthor id="2" name="Toppi Elena" initials="TE" lastIdx="1" clrIdx="1">
    <p:extLst>
      <p:ext uri="{19B8F6BF-5375-455C-9EA6-DF929625EA0E}">
        <p15:presenceInfo xmlns:p15="http://schemas.microsoft.com/office/powerpoint/2012/main" userId="S-1-5-21-329068152-651377827-1801674531-95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058"/>
    <a:srgbClr val="3A6985"/>
    <a:srgbClr val="F26925"/>
    <a:srgbClr val="F8C603"/>
    <a:srgbClr val="6A803B"/>
    <a:srgbClr val="3BA68B"/>
    <a:srgbClr val="003300"/>
    <a:srgbClr val="3896D2"/>
    <a:srgbClr val="009ED6"/>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le con tema 1 - Color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19" autoAdjust="0"/>
    <p:restoredTop sz="67337" autoAdjust="0"/>
  </p:normalViewPr>
  <p:slideViewPr>
    <p:cSldViewPr>
      <p:cViewPr varScale="1">
        <p:scale>
          <a:sx n="54" d="100"/>
          <a:sy n="54" d="100"/>
        </p:scale>
        <p:origin x="1291" y="29"/>
      </p:cViewPr>
      <p:guideLst>
        <p:guide orient="horz" pos="2160"/>
        <p:guide pos="3840"/>
      </p:guideLst>
    </p:cSldViewPr>
  </p:slideViewPr>
  <p:outlineViewPr>
    <p:cViewPr>
      <p:scale>
        <a:sx n="33" d="100"/>
        <a:sy n="33" d="100"/>
      </p:scale>
      <p:origin x="0" y="-2237"/>
    </p:cViewPr>
  </p:outlineViewPr>
  <p:notesTextViewPr>
    <p:cViewPr>
      <p:scale>
        <a:sx n="100" d="100"/>
        <a:sy n="100" d="100"/>
      </p:scale>
      <p:origin x="0" y="0"/>
    </p:cViewPr>
  </p:notesTextViewPr>
  <p:sorterViewPr>
    <p:cViewPr>
      <p:scale>
        <a:sx n="86" d="100"/>
        <a:sy n="86" d="100"/>
      </p:scale>
      <p:origin x="0" y="-182"/>
    </p:cViewPr>
  </p:sorterViewPr>
  <p:notesViewPr>
    <p:cSldViewPr>
      <p:cViewPr varScale="1">
        <p:scale>
          <a:sx n="83" d="100"/>
          <a:sy n="83" d="100"/>
        </p:scale>
        <p:origin x="1882" y="53"/>
      </p:cViewPr>
      <p:guideLst>
        <p:guide orient="horz" pos="3157"/>
        <p:guide pos="217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1.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4.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3.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slideMaster" Target="slideMasters/slideMaster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Elena\AppData\Local\Temp\Temp1_defaprile.zip\defaprile\aprileGrafici_Marta%252cMarzana%252cAlfieri%20(2).xls"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file:///C:\Users\Elena\AppData\Local\Temp\Temp1_defaprile.zip\defaprile\aprileGrafici_Marta%252cMarzana%252cAlfieri%20(2).xls"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1" Type="http://schemas.openxmlformats.org/officeDocument/2006/relationships/oleObject" Target="file:///C:\Users\Antuz\Desktop\Verona\CONVEGNO_EXPO\QT\parte%20socio.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Antuz\Desktop\parte%20socio_8feb16.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Antuz\Desktop\Report%20intermedio_EXPO\GRAFICI%20REPORT\Grafici_report_EXPO_10.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Antonella%20Morgano\Documents\My%20Dropbox\Anto%20&amp;%20Andrea\demografici.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Antonella%20Morgano\Documents\My%20Dropbox\Anto%20&amp;%20Andrea\demografici.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Foglio1!$B$1</c:f>
              <c:strCache>
                <c:ptCount val="1"/>
                <c:pt idx="0">
                  <c:v>Moltissimo/molto</c:v>
                </c:pt>
              </c:strCache>
            </c:strRef>
          </c:tx>
          <c:spPr>
            <a:solidFill>
              <a:srgbClr val="CC0000"/>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4188-4695-811F-2FE340CE984E}"/>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4188-4695-811F-2FE340CE984E}"/>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188-4695-811F-2FE340CE984E}"/>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4188-4695-811F-2FE340CE984E}"/>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4188-4695-811F-2FE340CE984E}"/>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4188-4695-811F-2FE340CE984E}"/>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188-4695-811F-2FE340CE984E}"/>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188-4695-811F-2FE340CE984E}"/>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188-4695-811F-2FE340CE984E}"/>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188-4695-811F-2FE340CE984E}"/>
                </c:ext>
              </c:extLst>
            </c:dLbl>
            <c:dLbl>
              <c:idx val="1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188-4695-811F-2FE340CE984E}"/>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188-4695-811F-2FE340CE984E}"/>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188-4695-811F-2FE340CE984E}"/>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188-4695-811F-2FE340CE984E}"/>
                </c:ext>
              </c:extLst>
            </c:dLbl>
            <c:dLbl>
              <c:idx val="14"/>
              <c:tx>
                <c:rich>
                  <a:bodyPr/>
                  <a:lstStyle/>
                  <a:p>
                    <a:r>
                      <a:rPr lang="en-US" dirty="0"/>
                      <a:t>54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A5B5-4363-8442-7C10D8863C40}"/>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188-4695-811F-2FE340CE984E}"/>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188-4695-811F-2FE340CE984E}"/>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188-4695-811F-2FE340CE984E}"/>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Foglio1!$A$2:$A$19</c:f>
              <c:numCache>
                <c:formatCode>General</c:formatCode>
                <c:ptCount val="18"/>
              </c:numCache>
            </c:numRef>
          </c:cat>
          <c:val>
            <c:numRef>
              <c:f>Foglio1!$B$2:$B$19</c:f>
              <c:numCache>
                <c:formatCode>General</c:formatCode>
                <c:ptCount val="18"/>
                <c:pt idx="0">
                  <c:v>32</c:v>
                </c:pt>
                <c:pt idx="1">
                  <c:v>35</c:v>
                </c:pt>
                <c:pt idx="2">
                  <c:v>38</c:v>
                </c:pt>
                <c:pt idx="3">
                  <c:v>40</c:v>
                </c:pt>
                <c:pt idx="4">
                  <c:v>42</c:v>
                </c:pt>
                <c:pt idx="5">
                  <c:v>42</c:v>
                </c:pt>
                <c:pt idx="6">
                  <c:v>49</c:v>
                </c:pt>
                <c:pt idx="7">
                  <c:v>51</c:v>
                </c:pt>
                <c:pt idx="8">
                  <c:v>51</c:v>
                </c:pt>
                <c:pt idx="9">
                  <c:v>51</c:v>
                </c:pt>
                <c:pt idx="10">
                  <c:v>51</c:v>
                </c:pt>
                <c:pt idx="11">
                  <c:v>51</c:v>
                </c:pt>
                <c:pt idx="12">
                  <c:v>52</c:v>
                </c:pt>
                <c:pt idx="13">
                  <c:v>52</c:v>
                </c:pt>
                <c:pt idx="14">
                  <c:v>53</c:v>
                </c:pt>
                <c:pt idx="15">
                  <c:v>59</c:v>
                </c:pt>
                <c:pt idx="16">
                  <c:v>61</c:v>
                </c:pt>
                <c:pt idx="17">
                  <c:v>71</c:v>
                </c:pt>
              </c:numCache>
            </c:numRef>
          </c:val>
          <c:extLst>
            <c:ext xmlns:c16="http://schemas.microsoft.com/office/drawing/2014/chart" uri="{C3380CC4-5D6E-409C-BE32-E72D297353CC}">
              <c16:uniqueId val="{00000000-4188-4695-811F-2FE340CE984E}"/>
            </c:ext>
          </c:extLst>
        </c:ser>
        <c:ser>
          <c:idx val="1"/>
          <c:order val="1"/>
          <c:tx>
            <c:strRef>
              <c:f>Foglio1!$C$1</c:f>
              <c:strCache>
                <c:ptCount val="1"/>
                <c:pt idx="0">
                  <c:v>Abbastanza</c:v>
                </c:pt>
              </c:strCache>
            </c:strRef>
          </c:tx>
          <c:spPr>
            <a:solidFill>
              <a:srgbClr val="0070C0"/>
            </a:solidFill>
            <a:ln>
              <a:noFill/>
            </a:ln>
            <a:effectLst/>
          </c:spPr>
          <c:invertIfNegative val="0"/>
          <c:dLbls>
            <c:dLbl>
              <c:idx val="14"/>
              <c:tx>
                <c:rich>
                  <a:bodyPr/>
                  <a:lstStyle/>
                  <a:p>
                    <a:r>
                      <a:rPr lang="en-US"/>
                      <a:t>27</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5B5-4363-8442-7C10D8863C4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Foglio1!$A$2:$A$19</c:f>
              <c:numCache>
                <c:formatCode>General</c:formatCode>
                <c:ptCount val="18"/>
              </c:numCache>
            </c:numRef>
          </c:cat>
          <c:val>
            <c:numRef>
              <c:f>Foglio1!$C$2:$C$19</c:f>
              <c:numCache>
                <c:formatCode>General</c:formatCode>
                <c:ptCount val="18"/>
                <c:pt idx="0">
                  <c:v>35</c:v>
                </c:pt>
                <c:pt idx="1">
                  <c:v>35</c:v>
                </c:pt>
                <c:pt idx="2">
                  <c:v>36</c:v>
                </c:pt>
                <c:pt idx="3">
                  <c:v>31</c:v>
                </c:pt>
                <c:pt idx="4">
                  <c:v>40</c:v>
                </c:pt>
                <c:pt idx="5">
                  <c:v>28</c:v>
                </c:pt>
                <c:pt idx="6">
                  <c:v>39</c:v>
                </c:pt>
                <c:pt idx="7">
                  <c:v>38</c:v>
                </c:pt>
                <c:pt idx="8">
                  <c:v>33</c:v>
                </c:pt>
                <c:pt idx="9">
                  <c:v>37</c:v>
                </c:pt>
                <c:pt idx="10">
                  <c:v>37</c:v>
                </c:pt>
                <c:pt idx="11">
                  <c:v>30</c:v>
                </c:pt>
                <c:pt idx="12">
                  <c:v>33</c:v>
                </c:pt>
                <c:pt idx="13">
                  <c:v>32</c:v>
                </c:pt>
                <c:pt idx="14">
                  <c:v>28</c:v>
                </c:pt>
                <c:pt idx="15">
                  <c:v>29</c:v>
                </c:pt>
                <c:pt idx="16">
                  <c:v>27</c:v>
                </c:pt>
                <c:pt idx="17">
                  <c:v>19</c:v>
                </c:pt>
              </c:numCache>
            </c:numRef>
          </c:val>
          <c:extLst>
            <c:ext xmlns:c16="http://schemas.microsoft.com/office/drawing/2014/chart" uri="{C3380CC4-5D6E-409C-BE32-E72D297353CC}">
              <c16:uniqueId val="{00000001-4188-4695-811F-2FE340CE984E}"/>
            </c:ext>
          </c:extLst>
        </c:ser>
        <c:ser>
          <c:idx val="2"/>
          <c:order val="2"/>
          <c:tx>
            <c:strRef>
              <c:f>Foglio1!$D$1</c:f>
              <c:strCache>
                <c:ptCount val="1"/>
                <c:pt idx="0">
                  <c:v>Poco/per nulla</c:v>
                </c:pt>
              </c:strCache>
            </c:strRef>
          </c:tx>
          <c:spPr>
            <a:solidFill>
              <a:srgbClr val="FF7C8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Foglio1!$A$2:$A$19</c:f>
              <c:numCache>
                <c:formatCode>General</c:formatCode>
                <c:ptCount val="18"/>
              </c:numCache>
            </c:numRef>
          </c:cat>
          <c:val>
            <c:numRef>
              <c:f>Foglio1!$D$2:$D$19</c:f>
              <c:numCache>
                <c:formatCode>General</c:formatCode>
                <c:ptCount val="18"/>
                <c:pt idx="0">
                  <c:v>33</c:v>
                </c:pt>
                <c:pt idx="1">
                  <c:v>30</c:v>
                </c:pt>
                <c:pt idx="2">
                  <c:v>26</c:v>
                </c:pt>
                <c:pt idx="3">
                  <c:v>29</c:v>
                </c:pt>
                <c:pt idx="4">
                  <c:v>18</c:v>
                </c:pt>
                <c:pt idx="5">
                  <c:v>30</c:v>
                </c:pt>
                <c:pt idx="6">
                  <c:v>12</c:v>
                </c:pt>
                <c:pt idx="7">
                  <c:v>11</c:v>
                </c:pt>
                <c:pt idx="8">
                  <c:v>16</c:v>
                </c:pt>
                <c:pt idx="9">
                  <c:v>12</c:v>
                </c:pt>
                <c:pt idx="10">
                  <c:v>12</c:v>
                </c:pt>
                <c:pt idx="11">
                  <c:v>19</c:v>
                </c:pt>
                <c:pt idx="12">
                  <c:v>15</c:v>
                </c:pt>
                <c:pt idx="13">
                  <c:v>16</c:v>
                </c:pt>
                <c:pt idx="14">
                  <c:v>19</c:v>
                </c:pt>
                <c:pt idx="15">
                  <c:v>12</c:v>
                </c:pt>
                <c:pt idx="16">
                  <c:v>12</c:v>
                </c:pt>
                <c:pt idx="17">
                  <c:v>10</c:v>
                </c:pt>
              </c:numCache>
            </c:numRef>
          </c:val>
          <c:extLst>
            <c:ext xmlns:c16="http://schemas.microsoft.com/office/drawing/2014/chart" uri="{C3380CC4-5D6E-409C-BE32-E72D297353CC}">
              <c16:uniqueId val="{00000002-4188-4695-811F-2FE340CE984E}"/>
            </c:ext>
          </c:extLst>
        </c:ser>
        <c:dLbls>
          <c:showLegendKey val="0"/>
          <c:showVal val="0"/>
          <c:showCatName val="0"/>
          <c:showSerName val="0"/>
          <c:showPercent val="0"/>
          <c:showBubbleSize val="0"/>
        </c:dLbls>
        <c:gapWidth val="50"/>
        <c:overlap val="100"/>
        <c:axId val="1215811999"/>
        <c:axId val="1371215103"/>
      </c:barChart>
      <c:catAx>
        <c:axId val="12158119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1371215103"/>
        <c:crosses val="autoZero"/>
        <c:auto val="1"/>
        <c:lblAlgn val="ctr"/>
        <c:lblOffset val="100"/>
        <c:noMultiLvlLbl val="0"/>
      </c:catAx>
      <c:valAx>
        <c:axId val="137121510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1215811999"/>
        <c:crosses val="autoZero"/>
        <c:crossBetween val="between"/>
      </c:valAx>
      <c:spPr>
        <a:noFill/>
        <a:ln>
          <a:noFill/>
        </a:ln>
        <a:effectLst/>
      </c:spPr>
    </c:plotArea>
    <c:legend>
      <c:legendPos val="t"/>
      <c:layout>
        <c:manualLayout>
          <c:xMode val="edge"/>
          <c:yMode val="edge"/>
          <c:x val="0.26157517073501901"/>
          <c:y val="1.3799490505425355E-2"/>
          <c:w val="0.47684953576304612"/>
          <c:h val="4.706531740729667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Foglio1!$B$35</c:f>
              <c:strCache>
                <c:ptCount val="1"/>
                <c:pt idx="0">
                  <c:v>no</c:v>
                </c:pt>
              </c:strCache>
            </c:strRef>
          </c:tx>
          <c:spPr>
            <a:solidFill>
              <a:srgbClr val="FF0000"/>
            </a:solidFill>
            <a:ln>
              <a:solidFill>
                <a:srgbClr val="92D050"/>
              </a:solidFill>
            </a:ln>
          </c:spPr>
          <c:invertIfNegative val="0"/>
          <c:dLbls>
            <c:spPr>
              <a:noFill/>
              <a:ln>
                <a:noFill/>
              </a:ln>
              <a:effectLst/>
            </c:spPr>
            <c:txPr>
              <a:bodyPr/>
              <a:lstStyle/>
              <a:p>
                <a:pPr>
                  <a:defRPr sz="1800"/>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Foglio1!$C$34:$D$34</c:f>
              <c:strCache>
                <c:ptCount val="2"/>
                <c:pt idx="0">
                  <c:v>uomo</c:v>
                </c:pt>
                <c:pt idx="1">
                  <c:v>donna</c:v>
                </c:pt>
              </c:strCache>
            </c:strRef>
          </c:cat>
          <c:val>
            <c:numRef>
              <c:f>Foglio1!$C$35:$D$35</c:f>
              <c:numCache>
                <c:formatCode>0.0%</c:formatCode>
                <c:ptCount val="2"/>
                <c:pt idx="0">
                  <c:v>0.7008000000000002</c:v>
                </c:pt>
                <c:pt idx="1">
                  <c:v>0.59260000000000024</c:v>
                </c:pt>
              </c:numCache>
            </c:numRef>
          </c:val>
          <c:extLst>
            <c:ext xmlns:c16="http://schemas.microsoft.com/office/drawing/2014/chart" uri="{C3380CC4-5D6E-409C-BE32-E72D297353CC}">
              <c16:uniqueId val="{00000000-32D9-4FD8-9956-D5F30EFA1EBE}"/>
            </c:ext>
          </c:extLst>
        </c:ser>
        <c:ser>
          <c:idx val="1"/>
          <c:order val="1"/>
          <c:tx>
            <c:strRef>
              <c:f>Foglio1!$B$36</c:f>
              <c:strCache>
                <c:ptCount val="1"/>
                <c:pt idx="0">
                  <c:v>sì, oggi</c:v>
                </c:pt>
              </c:strCache>
            </c:strRef>
          </c:tx>
          <c:spPr>
            <a:solidFill>
              <a:srgbClr val="00B050"/>
            </a:solidFill>
            <a:ln>
              <a:solidFill>
                <a:sysClr val="windowText" lastClr="000000"/>
              </a:solidFill>
            </a:ln>
          </c:spPr>
          <c:invertIfNegative val="0"/>
          <c:dLbls>
            <c:spPr>
              <a:noFill/>
              <a:ln>
                <a:noFill/>
              </a:ln>
              <a:effectLst/>
            </c:spPr>
            <c:txPr>
              <a:bodyPr/>
              <a:lstStyle/>
              <a:p>
                <a:pPr>
                  <a:defRPr sz="1800">
                    <a:solidFill>
                      <a:sysClr val="windowText" lastClr="000000"/>
                    </a:solidFill>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Foglio1!$C$34:$D$34</c:f>
              <c:strCache>
                <c:ptCount val="2"/>
                <c:pt idx="0">
                  <c:v>uomo</c:v>
                </c:pt>
                <c:pt idx="1">
                  <c:v>donna</c:v>
                </c:pt>
              </c:strCache>
            </c:strRef>
          </c:cat>
          <c:val>
            <c:numRef>
              <c:f>Foglio1!$C$36:$D$36</c:f>
              <c:numCache>
                <c:formatCode>0.0%</c:formatCode>
                <c:ptCount val="2"/>
                <c:pt idx="0">
                  <c:v>0.1263</c:v>
                </c:pt>
                <c:pt idx="1">
                  <c:v>0.14630000000000001</c:v>
                </c:pt>
              </c:numCache>
            </c:numRef>
          </c:val>
          <c:extLst>
            <c:ext xmlns:c16="http://schemas.microsoft.com/office/drawing/2014/chart" uri="{C3380CC4-5D6E-409C-BE32-E72D297353CC}">
              <c16:uniqueId val="{00000001-32D9-4FD8-9956-D5F30EFA1EBE}"/>
            </c:ext>
          </c:extLst>
        </c:ser>
        <c:ser>
          <c:idx val="2"/>
          <c:order val="2"/>
          <c:tx>
            <c:strRef>
              <c:f>Foglio1!$B$37</c:f>
              <c:strCache>
                <c:ptCount val="1"/>
                <c:pt idx="0">
                  <c:v>sì, in passato</c:v>
                </c:pt>
              </c:strCache>
            </c:strRef>
          </c:tx>
          <c:spPr>
            <a:solidFill>
              <a:srgbClr val="0070C0"/>
            </a:solidFill>
            <a:ln>
              <a:solidFill>
                <a:srgbClr val="0000FF"/>
              </a:solidFill>
            </a:ln>
          </c:spPr>
          <c:invertIfNegative val="0"/>
          <c:dLbls>
            <c:spPr>
              <a:noFill/>
              <a:ln>
                <a:noFill/>
              </a:ln>
              <a:effectLst/>
            </c:spPr>
            <c:txPr>
              <a:bodyPr/>
              <a:lstStyle/>
              <a:p>
                <a:pPr>
                  <a:defRPr sz="1800">
                    <a:solidFill>
                      <a:sysClr val="windowText" lastClr="000000"/>
                    </a:solidFill>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Foglio1!$C$34:$D$34</c:f>
              <c:strCache>
                <c:ptCount val="2"/>
                <c:pt idx="0">
                  <c:v>uomo</c:v>
                </c:pt>
                <c:pt idx="1">
                  <c:v>donna</c:v>
                </c:pt>
              </c:strCache>
            </c:strRef>
          </c:cat>
          <c:val>
            <c:numRef>
              <c:f>Foglio1!$C$37:$D$37</c:f>
              <c:numCache>
                <c:formatCode>0.0%</c:formatCode>
                <c:ptCount val="2"/>
                <c:pt idx="0">
                  <c:v>0.17290000000000005</c:v>
                </c:pt>
                <c:pt idx="1">
                  <c:v>0.2611</c:v>
                </c:pt>
              </c:numCache>
            </c:numRef>
          </c:val>
          <c:extLst>
            <c:ext xmlns:c16="http://schemas.microsoft.com/office/drawing/2014/chart" uri="{C3380CC4-5D6E-409C-BE32-E72D297353CC}">
              <c16:uniqueId val="{00000002-32D9-4FD8-9956-D5F30EFA1EBE}"/>
            </c:ext>
          </c:extLst>
        </c:ser>
        <c:dLbls>
          <c:showLegendKey val="0"/>
          <c:showVal val="0"/>
          <c:showCatName val="0"/>
          <c:showSerName val="0"/>
          <c:showPercent val="0"/>
          <c:showBubbleSize val="0"/>
        </c:dLbls>
        <c:gapWidth val="150"/>
        <c:shape val="cylinder"/>
        <c:axId val="83448192"/>
        <c:axId val="83449728"/>
        <c:axId val="0"/>
      </c:bar3DChart>
      <c:catAx>
        <c:axId val="83448192"/>
        <c:scaling>
          <c:orientation val="minMax"/>
        </c:scaling>
        <c:delete val="0"/>
        <c:axPos val="b"/>
        <c:numFmt formatCode="General" sourceLinked="1"/>
        <c:majorTickMark val="out"/>
        <c:minorTickMark val="none"/>
        <c:tickLblPos val="nextTo"/>
        <c:crossAx val="83449728"/>
        <c:crosses val="autoZero"/>
        <c:auto val="1"/>
        <c:lblAlgn val="ctr"/>
        <c:lblOffset val="100"/>
        <c:noMultiLvlLbl val="0"/>
      </c:catAx>
      <c:valAx>
        <c:axId val="83449728"/>
        <c:scaling>
          <c:orientation val="minMax"/>
          <c:max val="1"/>
          <c:min val="0"/>
        </c:scaling>
        <c:delete val="0"/>
        <c:axPos val="l"/>
        <c:majorGridlines/>
        <c:numFmt formatCode="0.0%" sourceLinked="1"/>
        <c:majorTickMark val="out"/>
        <c:minorTickMark val="none"/>
        <c:tickLblPos val="nextTo"/>
        <c:crossAx val="83448192"/>
        <c:crosses val="autoZero"/>
        <c:crossBetween val="between"/>
        <c:majorUnit val="0.2"/>
      </c:valAx>
      <c:spPr>
        <a:noFill/>
        <a:ln w="25400">
          <a:noFill/>
        </a:ln>
      </c:spPr>
    </c:plotArea>
    <c:legend>
      <c:legendPos val="r"/>
      <c:overlay val="0"/>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Foglio1!$M$35</c:f>
              <c:strCache>
                <c:ptCount val="1"/>
                <c:pt idx="0">
                  <c:v>no</c:v>
                </c:pt>
              </c:strCache>
            </c:strRef>
          </c:tx>
          <c:spPr>
            <a:solidFill>
              <a:srgbClr val="FF0000"/>
            </a:solidFill>
            <a:ln>
              <a:solidFill>
                <a:schemeClr val="tx1"/>
              </a:solidFill>
            </a:ln>
          </c:spPr>
          <c:invertIfNegative val="0"/>
          <c:dLbls>
            <c:spPr>
              <a:noFill/>
              <a:ln>
                <a:noFill/>
              </a:ln>
              <a:effectLst/>
            </c:spPr>
            <c:txPr>
              <a:bodyPr/>
              <a:lstStyle/>
              <a:p>
                <a:pPr>
                  <a:defRPr sz="1800"/>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Foglio1!$N$34:$O$34</c:f>
              <c:strCache>
                <c:ptCount val="2"/>
                <c:pt idx="0">
                  <c:v>uomo</c:v>
                </c:pt>
                <c:pt idx="1">
                  <c:v>donna</c:v>
                </c:pt>
              </c:strCache>
            </c:strRef>
          </c:cat>
          <c:val>
            <c:numRef>
              <c:f>Foglio1!$N$35:$O$35</c:f>
              <c:numCache>
                <c:formatCode>0.0%</c:formatCode>
                <c:ptCount val="2"/>
                <c:pt idx="0">
                  <c:v>0.89180000000000004</c:v>
                </c:pt>
                <c:pt idx="1">
                  <c:v>0.9335</c:v>
                </c:pt>
              </c:numCache>
            </c:numRef>
          </c:val>
          <c:extLst>
            <c:ext xmlns:c16="http://schemas.microsoft.com/office/drawing/2014/chart" uri="{C3380CC4-5D6E-409C-BE32-E72D297353CC}">
              <c16:uniqueId val="{00000000-A19B-4456-8D84-DCC3E84ADDF6}"/>
            </c:ext>
          </c:extLst>
        </c:ser>
        <c:ser>
          <c:idx val="1"/>
          <c:order val="1"/>
          <c:tx>
            <c:strRef>
              <c:f>Foglio1!$M$36</c:f>
              <c:strCache>
                <c:ptCount val="1"/>
                <c:pt idx="0">
                  <c:v>sì, oggi</c:v>
                </c:pt>
              </c:strCache>
            </c:strRef>
          </c:tx>
          <c:spPr>
            <a:solidFill>
              <a:srgbClr val="00B050"/>
            </a:solidFill>
            <a:ln>
              <a:solidFill>
                <a:sysClr val="windowText" lastClr="000000"/>
              </a:solidFill>
            </a:ln>
          </c:spPr>
          <c:invertIfNegative val="0"/>
          <c:dLbls>
            <c:dLbl>
              <c:idx val="0"/>
              <c:layout>
                <c:manualLayout>
                  <c:x val="1.670843776106934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19B-4456-8D84-DCC3E84ADDF6}"/>
                </c:ext>
              </c:extLst>
            </c:dLbl>
            <c:dLbl>
              <c:idx val="1"/>
              <c:layout>
                <c:manualLayout>
                  <c:x val="3.6758563074352546E-2"/>
                  <c:y val="-6.230529595015579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9B-4456-8D84-DCC3E84ADDF6}"/>
                </c:ext>
              </c:extLst>
            </c:dLbl>
            <c:spPr>
              <a:noFill/>
              <a:ln>
                <a:noFill/>
              </a:ln>
              <a:effectLst/>
            </c:spPr>
            <c:txPr>
              <a:bodyPr/>
              <a:lstStyle/>
              <a:p>
                <a:pPr>
                  <a:defRPr sz="1800">
                    <a:solidFill>
                      <a:sysClr val="windowText" lastClr="000000"/>
                    </a:solidFill>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Foglio1!$N$34:$O$34</c:f>
              <c:strCache>
                <c:ptCount val="2"/>
                <c:pt idx="0">
                  <c:v>uomo</c:v>
                </c:pt>
                <c:pt idx="1">
                  <c:v>donna</c:v>
                </c:pt>
              </c:strCache>
            </c:strRef>
          </c:cat>
          <c:val>
            <c:numRef>
              <c:f>Foglio1!$N$36:$O$36</c:f>
              <c:numCache>
                <c:formatCode>0.0%</c:formatCode>
                <c:ptCount val="2"/>
                <c:pt idx="0">
                  <c:v>5.6700000000000014E-2</c:v>
                </c:pt>
                <c:pt idx="1">
                  <c:v>2.9399999999999999E-2</c:v>
                </c:pt>
              </c:numCache>
            </c:numRef>
          </c:val>
          <c:extLst>
            <c:ext xmlns:c16="http://schemas.microsoft.com/office/drawing/2014/chart" uri="{C3380CC4-5D6E-409C-BE32-E72D297353CC}">
              <c16:uniqueId val="{00000003-A19B-4456-8D84-DCC3E84ADDF6}"/>
            </c:ext>
          </c:extLst>
        </c:ser>
        <c:ser>
          <c:idx val="2"/>
          <c:order val="2"/>
          <c:tx>
            <c:strRef>
              <c:f>Foglio1!$M$37</c:f>
              <c:strCache>
                <c:ptCount val="1"/>
                <c:pt idx="0">
                  <c:v>sì, in passato</c:v>
                </c:pt>
              </c:strCache>
            </c:strRef>
          </c:tx>
          <c:spPr>
            <a:solidFill>
              <a:srgbClr val="0070C0"/>
            </a:solidFill>
            <a:ln>
              <a:solidFill>
                <a:sysClr val="windowText" lastClr="000000"/>
              </a:solidFill>
            </a:ln>
          </c:spPr>
          <c:invertIfNegative val="0"/>
          <c:dLbls>
            <c:dLbl>
              <c:idx val="0"/>
              <c:layout>
                <c:manualLayout>
                  <c:x val="3.007518796992482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19B-4456-8D84-DCC3E84ADDF6}"/>
                </c:ext>
              </c:extLst>
            </c:dLbl>
            <c:dLbl>
              <c:idx val="1"/>
              <c:layout>
                <c:manualLayout>
                  <c:x val="7.35171261487051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19B-4456-8D84-DCC3E84ADDF6}"/>
                </c:ext>
              </c:extLst>
            </c:dLbl>
            <c:spPr>
              <a:noFill/>
              <a:ln>
                <a:noFill/>
              </a:ln>
              <a:effectLst/>
            </c:spPr>
            <c:txPr>
              <a:bodyPr/>
              <a:lstStyle/>
              <a:p>
                <a:pPr>
                  <a:defRPr sz="1800">
                    <a:solidFill>
                      <a:sysClr val="windowText" lastClr="000000"/>
                    </a:solidFill>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Foglio1!$N$34:$O$34</c:f>
              <c:strCache>
                <c:ptCount val="2"/>
                <c:pt idx="0">
                  <c:v>uomo</c:v>
                </c:pt>
                <c:pt idx="1">
                  <c:v>donna</c:v>
                </c:pt>
              </c:strCache>
            </c:strRef>
          </c:cat>
          <c:val>
            <c:numRef>
              <c:f>Foglio1!$N$37:$O$37</c:f>
              <c:numCache>
                <c:formatCode>0.0%</c:formatCode>
                <c:ptCount val="2"/>
                <c:pt idx="0">
                  <c:v>5.1499999999999997E-2</c:v>
                </c:pt>
                <c:pt idx="1">
                  <c:v>3.7100000000000001E-2</c:v>
                </c:pt>
              </c:numCache>
            </c:numRef>
          </c:val>
          <c:extLst>
            <c:ext xmlns:c16="http://schemas.microsoft.com/office/drawing/2014/chart" uri="{C3380CC4-5D6E-409C-BE32-E72D297353CC}">
              <c16:uniqueId val="{00000006-A19B-4456-8D84-DCC3E84ADDF6}"/>
            </c:ext>
          </c:extLst>
        </c:ser>
        <c:dLbls>
          <c:showLegendKey val="0"/>
          <c:showVal val="0"/>
          <c:showCatName val="0"/>
          <c:showSerName val="0"/>
          <c:showPercent val="0"/>
          <c:showBubbleSize val="0"/>
        </c:dLbls>
        <c:gapWidth val="150"/>
        <c:shape val="cylinder"/>
        <c:axId val="42334080"/>
        <c:axId val="42335616"/>
        <c:axId val="0"/>
      </c:bar3DChart>
      <c:catAx>
        <c:axId val="42334080"/>
        <c:scaling>
          <c:orientation val="minMax"/>
        </c:scaling>
        <c:delete val="0"/>
        <c:axPos val="b"/>
        <c:numFmt formatCode="General" sourceLinked="1"/>
        <c:majorTickMark val="out"/>
        <c:minorTickMark val="none"/>
        <c:tickLblPos val="nextTo"/>
        <c:crossAx val="42335616"/>
        <c:crosses val="autoZero"/>
        <c:auto val="1"/>
        <c:lblAlgn val="ctr"/>
        <c:lblOffset val="100"/>
        <c:noMultiLvlLbl val="0"/>
      </c:catAx>
      <c:valAx>
        <c:axId val="42335616"/>
        <c:scaling>
          <c:orientation val="minMax"/>
          <c:max val="1"/>
          <c:min val="0"/>
        </c:scaling>
        <c:delete val="0"/>
        <c:axPos val="l"/>
        <c:majorGridlines/>
        <c:numFmt formatCode="0.0%" sourceLinked="1"/>
        <c:majorTickMark val="out"/>
        <c:minorTickMark val="none"/>
        <c:tickLblPos val="nextTo"/>
        <c:crossAx val="42334080"/>
        <c:crosses val="autoZero"/>
        <c:crossBetween val="between"/>
        <c:majorUnit val="0.2"/>
      </c:valAx>
      <c:spPr>
        <a:noFill/>
        <a:ln w="25400">
          <a:noFill/>
        </a:ln>
      </c:spPr>
    </c:plotArea>
    <c:legend>
      <c:legendPos val="r"/>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200" b="1" dirty="0" err="1">
                <a:solidFill>
                  <a:srgbClr val="002060"/>
                </a:solidFill>
              </a:rPr>
              <a:t>Impegno</a:t>
            </a:r>
            <a:r>
              <a:rPr lang="en-US" sz="3200" b="1" dirty="0">
                <a:solidFill>
                  <a:srgbClr val="002060"/>
                </a:solidFill>
              </a:rPr>
              <a:t> </a:t>
            </a:r>
            <a:r>
              <a:rPr lang="en-US" sz="3200" b="1" dirty="0" err="1">
                <a:solidFill>
                  <a:srgbClr val="002060"/>
                </a:solidFill>
              </a:rPr>
              <a:t>nel</a:t>
            </a:r>
            <a:r>
              <a:rPr lang="en-US" sz="3200" b="1" dirty="0">
                <a:solidFill>
                  <a:srgbClr val="002060"/>
                </a:solidFill>
              </a:rPr>
              <a:t> </a:t>
            </a:r>
            <a:r>
              <a:rPr lang="en-US" sz="3200" b="1" dirty="0" err="1">
                <a:solidFill>
                  <a:srgbClr val="002060"/>
                </a:solidFill>
              </a:rPr>
              <a:t>volontariato</a:t>
            </a:r>
            <a:r>
              <a:rPr lang="en-US" sz="3200" b="1" dirty="0">
                <a:solidFill>
                  <a:srgbClr val="002060"/>
                </a:solidFill>
              </a:rPr>
              <a:t> (%) </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doughnutChart>
        <c:varyColors val="1"/>
        <c:ser>
          <c:idx val="0"/>
          <c:order val="0"/>
          <c:tx>
            <c:strRef>
              <c:f>Foglio1!$B$1</c:f>
              <c:strCache>
                <c:ptCount val="1"/>
                <c:pt idx="0">
                  <c:v>Impegno nel volontariato </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F90-4BC7-AA58-A47CD799F6B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F90-4BC7-AA58-A47CD799F6B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F90-4BC7-AA58-A47CD799F6B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F90-4BC7-AA58-A47CD799F6B0}"/>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it-I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Foglio1!$A$2:$A$5</c:f>
              <c:strCache>
                <c:ptCount val="4"/>
                <c:pt idx="0">
                  <c:v>No, mai </c:v>
                </c:pt>
                <c:pt idx="1">
                  <c:v>In passato</c:v>
                </c:pt>
                <c:pt idx="2">
                  <c:v>Episodico</c:v>
                </c:pt>
                <c:pt idx="3">
                  <c:v>Tradizionale</c:v>
                </c:pt>
              </c:strCache>
            </c:strRef>
          </c:cat>
          <c:val>
            <c:numRef>
              <c:f>Foglio1!$B$2:$B$5</c:f>
              <c:numCache>
                <c:formatCode>General</c:formatCode>
                <c:ptCount val="4"/>
                <c:pt idx="0">
                  <c:v>50.1</c:v>
                </c:pt>
                <c:pt idx="1">
                  <c:v>41</c:v>
                </c:pt>
                <c:pt idx="2">
                  <c:v>5.3</c:v>
                </c:pt>
                <c:pt idx="3">
                  <c:v>3.6</c:v>
                </c:pt>
              </c:numCache>
            </c:numRef>
          </c:val>
          <c:extLst>
            <c:ext xmlns:c16="http://schemas.microsoft.com/office/drawing/2014/chart" uri="{C3380CC4-5D6E-409C-BE32-E72D297353CC}">
              <c16:uniqueId val="{00000000-FBC7-4D2C-961C-151567FFBC57}"/>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rgbClr val="002060"/>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r>
              <a:rPr lang="it-IT" sz="3200" dirty="0">
                <a:solidFill>
                  <a:srgbClr val="002060"/>
                </a:solidFill>
              </a:rPr>
              <a:t>Senso di comunità  per tipo di impegno </a:t>
            </a:r>
            <a:r>
              <a:rPr lang="it-IT" sz="2000" dirty="0">
                <a:solidFill>
                  <a:srgbClr val="002060"/>
                </a:solidFill>
              </a:rPr>
              <a:t>(punteggi medi - </a:t>
            </a:r>
            <a:r>
              <a:rPr lang="it-IT" sz="2000" baseline="0" dirty="0">
                <a:solidFill>
                  <a:srgbClr val="002060"/>
                </a:solidFill>
              </a:rPr>
              <a:t>  range: 1-5)</a:t>
            </a:r>
            <a:endParaRPr lang="it-IT" sz="2000" dirty="0">
              <a:solidFill>
                <a:srgbClr val="002060"/>
              </a:solidFill>
            </a:endParaRPr>
          </a:p>
        </c:rich>
      </c:tx>
      <c:overlay val="0"/>
      <c:spPr>
        <a:noFill/>
        <a:ln>
          <a:noFill/>
        </a:ln>
        <a:effectLst/>
      </c:spPr>
      <c:txPr>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endParaRPr lang="it-IT"/>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5861888791678816E-2"/>
          <c:y val="0.24071562228856042"/>
          <c:w val="0.93253317293671623"/>
          <c:h val="0.68153827152365143"/>
        </c:manualLayout>
      </c:layout>
      <c:bar3DChart>
        <c:barDir val="col"/>
        <c:grouping val="clustered"/>
        <c:varyColors val="0"/>
        <c:ser>
          <c:idx val="0"/>
          <c:order val="0"/>
          <c:tx>
            <c:strRef>
              <c:f>Foglio1!$B$1</c:f>
              <c:strCache>
                <c:ptCount val="1"/>
                <c:pt idx="0">
                  <c:v>Serie 1</c:v>
                </c:pt>
              </c:strCache>
            </c:strRef>
          </c:tx>
          <c:spPr>
            <a:solidFill>
              <a:schemeClr val="accent1"/>
            </a:solidFill>
            <a:ln>
              <a:noFill/>
            </a:ln>
            <a:effectLst/>
            <a:sp3d/>
          </c:spPr>
          <c:invertIfNegative val="0"/>
          <c:dPt>
            <c:idx val="1"/>
            <c:invertIfNegative val="0"/>
            <c:bubble3D val="0"/>
            <c:spPr>
              <a:solidFill>
                <a:srgbClr val="00B050"/>
              </a:solidFill>
              <a:ln>
                <a:solidFill>
                  <a:srgbClr val="00B050"/>
                </a:solidFill>
              </a:ln>
              <a:effectLst/>
              <a:sp3d>
                <a:contourClr>
                  <a:srgbClr val="00B050"/>
                </a:contourClr>
              </a:sp3d>
            </c:spPr>
            <c:extLst>
              <c:ext xmlns:c16="http://schemas.microsoft.com/office/drawing/2014/chart" uri="{C3380CC4-5D6E-409C-BE32-E72D297353CC}">
                <c16:uniqueId val="{00000004-F8CD-4718-B4F2-B783C8B3E656}"/>
              </c:ext>
            </c:extLst>
          </c:dPt>
          <c:dPt>
            <c:idx val="2"/>
            <c:invertIfNegative val="0"/>
            <c:bubble3D val="0"/>
            <c:spPr>
              <a:solidFill>
                <a:schemeClr val="accent6">
                  <a:lumMod val="75000"/>
                </a:schemeClr>
              </a:solidFill>
              <a:ln>
                <a:noFill/>
              </a:ln>
              <a:effectLst/>
              <a:sp3d/>
            </c:spPr>
            <c:extLst>
              <c:ext xmlns:c16="http://schemas.microsoft.com/office/drawing/2014/chart" uri="{C3380CC4-5D6E-409C-BE32-E72D297353CC}">
                <c16:uniqueId val="{00000006-F8CD-4718-B4F2-B783C8B3E656}"/>
              </c:ext>
            </c:extLst>
          </c:dPt>
          <c:dPt>
            <c:idx val="3"/>
            <c:invertIfNegative val="0"/>
            <c:bubble3D val="0"/>
            <c:spPr>
              <a:solidFill>
                <a:schemeClr val="accent2">
                  <a:lumMod val="75000"/>
                </a:schemeClr>
              </a:solidFill>
              <a:ln>
                <a:noFill/>
              </a:ln>
              <a:effectLst/>
              <a:sp3d/>
            </c:spPr>
            <c:extLst>
              <c:ext xmlns:c16="http://schemas.microsoft.com/office/drawing/2014/chart" uri="{C3380CC4-5D6E-409C-BE32-E72D297353CC}">
                <c16:uniqueId val="{00000005-F8CD-4718-B4F2-B783C8B3E656}"/>
              </c:ext>
            </c:extLst>
          </c:dPt>
          <c:dLbls>
            <c:dLbl>
              <c:idx val="3"/>
              <c:tx>
                <c:rich>
                  <a:bodyPr/>
                  <a:lstStyle/>
                  <a:p>
                    <a:r>
                      <a:rPr lang="en-US"/>
                      <a:t>3,80 </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F8CD-4718-B4F2-B783C8B3E656}"/>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Foglio1!$A$2:$A$5</c:f>
              <c:strCache>
                <c:ptCount val="4"/>
                <c:pt idx="0">
                  <c:v>No, mai</c:v>
                </c:pt>
                <c:pt idx="1">
                  <c:v>In passto</c:v>
                </c:pt>
                <c:pt idx="2">
                  <c:v>Episodico</c:v>
                </c:pt>
                <c:pt idx="3">
                  <c:v>Tradizionale</c:v>
                </c:pt>
              </c:strCache>
            </c:strRef>
          </c:cat>
          <c:val>
            <c:numRef>
              <c:f>Foglio1!$B$2:$B$5</c:f>
              <c:numCache>
                <c:formatCode>General</c:formatCode>
                <c:ptCount val="4"/>
                <c:pt idx="0">
                  <c:v>3.1</c:v>
                </c:pt>
                <c:pt idx="1">
                  <c:v>3.29</c:v>
                </c:pt>
                <c:pt idx="2">
                  <c:v>3.49</c:v>
                </c:pt>
                <c:pt idx="3">
                  <c:v>4.5</c:v>
                </c:pt>
              </c:numCache>
            </c:numRef>
          </c:val>
          <c:extLst>
            <c:ext xmlns:c16="http://schemas.microsoft.com/office/drawing/2014/chart" uri="{C3380CC4-5D6E-409C-BE32-E72D297353CC}">
              <c16:uniqueId val="{00000000-F8CD-4718-B4F2-B783C8B3E656}"/>
            </c:ext>
          </c:extLst>
        </c:ser>
        <c:ser>
          <c:idx val="1"/>
          <c:order val="1"/>
          <c:tx>
            <c:strRef>
              <c:f>Foglio1!$C$1</c:f>
              <c:strCache>
                <c:ptCount val="1"/>
                <c:pt idx="0">
                  <c:v>Colonna1</c:v>
                </c:pt>
              </c:strCache>
            </c:strRef>
          </c:tx>
          <c:spPr>
            <a:solidFill>
              <a:schemeClr val="accent2"/>
            </a:solidFill>
            <a:ln>
              <a:noFill/>
            </a:ln>
            <a:effectLst/>
            <a:sp3d/>
          </c:spPr>
          <c:invertIfNegative val="0"/>
          <c:cat>
            <c:strRef>
              <c:f>Foglio1!$A$2:$A$5</c:f>
              <c:strCache>
                <c:ptCount val="4"/>
                <c:pt idx="0">
                  <c:v>No, mai</c:v>
                </c:pt>
                <c:pt idx="1">
                  <c:v>In passto</c:v>
                </c:pt>
                <c:pt idx="2">
                  <c:v>Episodico</c:v>
                </c:pt>
                <c:pt idx="3">
                  <c:v>Tradizionale</c:v>
                </c:pt>
              </c:strCache>
            </c:strRef>
          </c:cat>
          <c:val>
            <c:numRef>
              <c:f>Foglio1!$C$2:$C$5</c:f>
              <c:numCache>
                <c:formatCode>General</c:formatCode>
                <c:ptCount val="4"/>
              </c:numCache>
            </c:numRef>
          </c:val>
          <c:extLst>
            <c:ext xmlns:c16="http://schemas.microsoft.com/office/drawing/2014/chart" uri="{C3380CC4-5D6E-409C-BE32-E72D297353CC}">
              <c16:uniqueId val="{00000001-F8CD-4718-B4F2-B783C8B3E656}"/>
            </c:ext>
          </c:extLst>
        </c:ser>
        <c:ser>
          <c:idx val="2"/>
          <c:order val="2"/>
          <c:tx>
            <c:strRef>
              <c:f>Foglio1!$D$1</c:f>
              <c:strCache>
                <c:ptCount val="1"/>
                <c:pt idx="0">
                  <c:v>Colonna2</c:v>
                </c:pt>
              </c:strCache>
            </c:strRef>
          </c:tx>
          <c:spPr>
            <a:solidFill>
              <a:schemeClr val="accent3"/>
            </a:solidFill>
            <a:ln>
              <a:noFill/>
            </a:ln>
            <a:effectLst/>
            <a:sp3d/>
          </c:spPr>
          <c:invertIfNegative val="0"/>
          <c:cat>
            <c:strRef>
              <c:f>Foglio1!$A$2:$A$5</c:f>
              <c:strCache>
                <c:ptCount val="4"/>
                <c:pt idx="0">
                  <c:v>No, mai</c:v>
                </c:pt>
                <c:pt idx="1">
                  <c:v>In passto</c:v>
                </c:pt>
                <c:pt idx="2">
                  <c:v>Episodico</c:v>
                </c:pt>
                <c:pt idx="3">
                  <c:v>Tradizionale</c:v>
                </c:pt>
              </c:strCache>
            </c:strRef>
          </c:cat>
          <c:val>
            <c:numRef>
              <c:f>Foglio1!$D$2:$D$5</c:f>
              <c:numCache>
                <c:formatCode>General</c:formatCode>
                <c:ptCount val="4"/>
              </c:numCache>
            </c:numRef>
          </c:val>
          <c:extLst>
            <c:ext xmlns:c16="http://schemas.microsoft.com/office/drawing/2014/chart" uri="{C3380CC4-5D6E-409C-BE32-E72D297353CC}">
              <c16:uniqueId val="{00000002-F8CD-4718-B4F2-B783C8B3E656}"/>
            </c:ext>
          </c:extLst>
        </c:ser>
        <c:dLbls>
          <c:showLegendKey val="0"/>
          <c:showVal val="0"/>
          <c:showCatName val="0"/>
          <c:showSerName val="0"/>
          <c:showPercent val="0"/>
          <c:showBubbleSize val="0"/>
        </c:dLbls>
        <c:gapWidth val="150"/>
        <c:shape val="box"/>
        <c:axId val="43848879"/>
        <c:axId val="57258415"/>
        <c:axId val="0"/>
      </c:bar3DChart>
      <c:catAx>
        <c:axId val="4384887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57258415"/>
        <c:crosses val="autoZero"/>
        <c:auto val="1"/>
        <c:lblAlgn val="ctr"/>
        <c:lblOffset val="100"/>
        <c:noMultiLvlLbl val="0"/>
      </c:catAx>
      <c:valAx>
        <c:axId val="572584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438488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565266841644788"/>
          <c:y val="8.4157480314960745E-2"/>
          <c:w val="0.83434733158355534"/>
          <c:h val="0.88016988785492656"/>
        </c:manualLayout>
      </c:layout>
      <c:bubbleChart>
        <c:varyColors val="0"/>
        <c:ser>
          <c:idx val="0"/>
          <c:order val="0"/>
          <c:invertIfNegative val="0"/>
          <c:xVal>
            <c:strRef>
              <c:f>Foglio1!$A$2:$A$4</c:f>
              <c:strCache>
                <c:ptCount val="3"/>
                <c:pt idx="0">
                  <c:v>New entry </c:v>
                </c:pt>
                <c:pt idx="2">
                  <c:v>Continuativi</c:v>
                </c:pt>
              </c:strCache>
            </c:strRef>
          </c:xVal>
          <c:yVal>
            <c:numRef>
              <c:f>Foglio1!$B$2:$B$4</c:f>
              <c:numCache>
                <c:formatCode>General</c:formatCode>
                <c:ptCount val="3"/>
                <c:pt idx="0">
                  <c:v>982</c:v>
                </c:pt>
                <c:pt idx="2">
                  <c:v>1394</c:v>
                </c:pt>
              </c:numCache>
            </c:numRef>
          </c:yVal>
          <c:bubbleSize>
            <c:numLit>
              <c:formatCode>General</c:formatCode>
              <c:ptCount val="3"/>
              <c:pt idx="0">
                <c:v>1</c:v>
              </c:pt>
              <c:pt idx="1">
                <c:v>1</c:v>
              </c:pt>
              <c:pt idx="2">
                <c:v>1</c:v>
              </c:pt>
            </c:numLit>
          </c:bubbleSize>
          <c:bubble3D val="1"/>
          <c:extLst>
            <c:ext xmlns:c16="http://schemas.microsoft.com/office/drawing/2014/chart" uri="{C3380CC4-5D6E-409C-BE32-E72D297353CC}">
              <c16:uniqueId val="{00000000-9B2B-47C7-B23E-30859E5AF47F}"/>
            </c:ext>
          </c:extLst>
        </c:ser>
        <c:dLbls>
          <c:showLegendKey val="0"/>
          <c:showVal val="0"/>
          <c:showCatName val="0"/>
          <c:showSerName val="0"/>
          <c:showPercent val="0"/>
          <c:showBubbleSize val="0"/>
        </c:dLbls>
        <c:bubbleScale val="100"/>
        <c:showNegBubbles val="0"/>
        <c:axId val="88136320"/>
        <c:axId val="88203648"/>
      </c:bubbleChart>
      <c:valAx>
        <c:axId val="88136320"/>
        <c:scaling>
          <c:orientation val="minMax"/>
        </c:scaling>
        <c:delete val="1"/>
        <c:axPos val="b"/>
        <c:numFmt formatCode="General" sourceLinked="1"/>
        <c:majorTickMark val="out"/>
        <c:minorTickMark val="none"/>
        <c:tickLblPos val="none"/>
        <c:crossAx val="88203648"/>
        <c:crosses val="autoZero"/>
        <c:crossBetween val="midCat"/>
      </c:valAx>
      <c:valAx>
        <c:axId val="88203648"/>
        <c:scaling>
          <c:orientation val="minMax"/>
          <c:max val="2376"/>
          <c:min val="0"/>
        </c:scaling>
        <c:delete val="0"/>
        <c:axPos val="l"/>
        <c:majorGridlines/>
        <c:numFmt formatCode="General" sourceLinked="1"/>
        <c:majorTickMark val="out"/>
        <c:minorTickMark val="none"/>
        <c:tickLblPos val="nextTo"/>
        <c:txPr>
          <a:bodyPr/>
          <a:lstStyle/>
          <a:p>
            <a:pPr>
              <a:defRPr sz="2000" b="1">
                <a:latin typeface="Bradley Hand ITC" pitchFamily="66" charset="0"/>
              </a:defRPr>
            </a:pPr>
            <a:endParaRPr lang="it-IT"/>
          </a:p>
        </c:txPr>
        <c:crossAx val="88136320"/>
        <c:crosses val="autoZero"/>
        <c:crossBetween val="midCat"/>
      </c:valAx>
      <c:spPr>
        <a:solidFill>
          <a:schemeClr val="bg1"/>
        </a:solidFill>
      </c:spPr>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24"/>
    </mc:Choice>
    <mc:Fallback>
      <c:style val="24"/>
    </mc:Fallback>
  </mc:AlternateContent>
  <c:chart>
    <c:autoTitleDeleted val="0"/>
    <c:plotArea>
      <c:layout/>
      <c:barChart>
        <c:barDir val="col"/>
        <c:grouping val="clustered"/>
        <c:varyColors val="0"/>
        <c:ser>
          <c:idx val="0"/>
          <c:order val="0"/>
          <c:tx>
            <c:strRef>
              <c:f>VFI!$A$2</c:f>
              <c:strCache>
                <c:ptCount val="1"/>
                <c:pt idx="0">
                  <c:v>New entry </c:v>
                </c:pt>
              </c:strCache>
            </c:strRef>
          </c:tx>
          <c:spPr>
            <a:solidFill>
              <a:srgbClr val="92D050"/>
            </a:solidFill>
          </c:spPr>
          <c:invertIfNegative val="0"/>
          <c:dLbls>
            <c:delete val="1"/>
          </c:dLbls>
          <c:cat>
            <c:strRef>
              <c:f>VFI!$B$1:$G$1</c:f>
              <c:strCache>
                <c:ptCount val="6"/>
                <c:pt idx="0">
                  <c:v>VALORI </c:v>
                </c:pt>
                <c:pt idx="1">
                  <c:v>CONOSCENZA </c:v>
                </c:pt>
                <c:pt idx="2">
                  <c:v>SOCIALE </c:v>
                </c:pt>
                <c:pt idx="3">
                  <c:v>CARRIERA </c:v>
                </c:pt>
                <c:pt idx="4">
                  <c:v>PROTEZIONE </c:v>
                </c:pt>
                <c:pt idx="5">
                  <c:v>ACCRESCIMENTO </c:v>
                </c:pt>
              </c:strCache>
            </c:strRef>
          </c:cat>
          <c:val>
            <c:numRef>
              <c:f>VFI!$B$2:$G$2</c:f>
              <c:numCache>
                <c:formatCode>General</c:formatCode>
                <c:ptCount val="6"/>
                <c:pt idx="0">
                  <c:v>3.5835029999999999</c:v>
                </c:pt>
                <c:pt idx="1">
                  <c:v>4.0767819999999997</c:v>
                </c:pt>
                <c:pt idx="2">
                  <c:v>2.2028509999999977</c:v>
                </c:pt>
                <c:pt idx="3">
                  <c:v>3.3266799999999903</c:v>
                </c:pt>
                <c:pt idx="4">
                  <c:v>2.2894093999999998</c:v>
                </c:pt>
                <c:pt idx="5">
                  <c:v>3.3790219999999977</c:v>
                </c:pt>
              </c:numCache>
            </c:numRef>
          </c:val>
          <c:extLst>
            <c:ext xmlns:c16="http://schemas.microsoft.com/office/drawing/2014/chart" uri="{C3380CC4-5D6E-409C-BE32-E72D297353CC}">
              <c16:uniqueId val="{00000000-3C4D-4463-8EE6-430516A2CCB0}"/>
            </c:ext>
          </c:extLst>
        </c:ser>
        <c:ser>
          <c:idx val="1"/>
          <c:order val="1"/>
          <c:tx>
            <c:strRef>
              <c:f>VFI!$A$3</c:f>
              <c:strCache>
                <c:ptCount val="1"/>
                <c:pt idx="0">
                  <c:v>Experienced</c:v>
                </c:pt>
              </c:strCache>
            </c:strRef>
          </c:tx>
          <c:spPr>
            <a:solidFill>
              <a:schemeClr val="accent6">
                <a:lumMod val="75000"/>
              </a:schemeClr>
            </a:solidFill>
          </c:spPr>
          <c:invertIfNegative val="0"/>
          <c:dLbls>
            <c:delete val="1"/>
          </c:dLbls>
          <c:cat>
            <c:strRef>
              <c:f>VFI!$B$1:$G$1</c:f>
              <c:strCache>
                <c:ptCount val="6"/>
                <c:pt idx="0">
                  <c:v>VALORI </c:v>
                </c:pt>
                <c:pt idx="1">
                  <c:v>CONOSCENZA </c:v>
                </c:pt>
                <c:pt idx="2">
                  <c:v>SOCIALE </c:v>
                </c:pt>
                <c:pt idx="3">
                  <c:v>CARRIERA </c:v>
                </c:pt>
                <c:pt idx="4">
                  <c:v>PROTEZIONE </c:v>
                </c:pt>
                <c:pt idx="5">
                  <c:v>ACCRESCIMENTO </c:v>
                </c:pt>
              </c:strCache>
            </c:strRef>
          </c:cat>
          <c:val>
            <c:numRef>
              <c:f>VFI!$B$3:$G$3</c:f>
              <c:numCache>
                <c:formatCode>General</c:formatCode>
                <c:ptCount val="6"/>
                <c:pt idx="0">
                  <c:v>3.740459</c:v>
                </c:pt>
                <c:pt idx="1">
                  <c:v>4.0439020000000001</c:v>
                </c:pt>
                <c:pt idx="2">
                  <c:v>2.3125999999999967</c:v>
                </c:pt>
                <c:pt idx="3">
                  <c:v>3.1103299999999998</c:v>
                </c:pt>
                <c:pt idx="4">
                  <c:v>2.3664274999999977</c:v>
                </c:pt>
                <c:pt idx="5">
                  <c:v>3.4443329999999999</c:v>
                </c:pt>
              </c:numCache>
            </c:numRef>
          </c:val>
          <c:extLst>
            <c:ext xmlns:c16="http://schemas.microsoft.com/office/drawing/2014/chart" uri="{C3380CC4-5D6E-409C-BE32-E72D297353CC}">
              <c16:uniqueId val="{00000001-3C4D-4463-8EE6-430516A2CCB0}"/>
            </c:ext>
          </c:extLst>
        </c:ser>
        <c:dLbls>
          <c:showLegendKey val="0"/>
          <c:showVal val="1"/>
          <c:showCatName val="0"/>
          <c:showSerName val="0"/>
          <c:showPercent val="0"/>
          <c:showBubbleSize val="0"/>
        </c:dLbls>
        <c:gapWidth val="150"/>
        <c:axId val="110364544"/>
        <c:axId val="110366080"/>
      </c:barChart>
      <c:catAx>
        <c:axId val="110364544"/>
        <c:scaling>
          <c:orientation val="minMax"/>
        </c:scaling>
        <c:delete val="0"/>
        <c:axPos val="b"/>
        <c:numFmt formatCode="General" sourceLinked="0"/>
        <c:majorTickMark val="out"/>
        <c:minorTickMark val="none"/>
        <c:tickLblPos val="nextTo"/>
        <c:txPr>
          <a:bodyPr/>
          <a:lstStyle/>
          <a:p>
            <a:pPr>
              <a:defRPr sz="1600"/>
            </a:pPr>
            <a:endParaRPr lang="it-IT"/>
          </a:p>
        </c:txPr>
        <c:crossAx val="110366080"/>
        <c:crosses val="autoZero"/>
        <c:auto val="1"/>
        <c:lblAlgn val="ctr"/>
        <c:lblOffset val="100"/>
        <c:noMultiLvlLbl val="0"/>
      </c:catAx>
      <c:valAx>
        <c:axId val="110366080"/>
        <c:scaling>
          <c:orientation val="minMax"/>
          <c:max val="5"/>
          <c:min val="1"/>
        </c:scaling>
        <c:delete val="0"/>
        <c:axPos val="l"/>
        <c:majorGridlines/>
        <c:numFmt formatCode="General" sourceLinked="1"/>
        <c:majorTickMark val="out"/>
        <c:minorTickMark val="none"/>
        <c:tickLblPos val="nextTo"/>
        <c:crossAx val="110364544"/>
        <c:crosses val="autoZero"/>
        <c:crossBetween val="between"/>
      </c:valAx>
    </c:plotArea>
    <c:legend>
      <c:legendPos val="r"/>
      <c:overlay val="0"/>
    </c:legend>
    <c:plotVisOnly val="1"/>
    <c:dispBlanksAs val="gap"/>
    <c:showDLblsOverMax val="0"/>
  </c:chart>
  <c:txPr>
    <a:bodyPr/>
    <a:lstStyle/>
    <a:p>
      <a:pPr>
        <a:defRPr>
          <a:latin typeface="Myriad Pro Cond" pitchFamily="34" charset="0"/>
        </a:defRPr>
      </a:pPr>
      <a:endParaRPr lang="it-IT"/>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24"/>
    </mc:Choice>
    <mc:Fallback>
      <c:style val="24"/>
    </mc:Fallback>
  </mc:AlternateContent>
  <c:chart>
    <c:title>
      <c:tx>
        <c:rich>
          <a:bodyPr/>
          <a:lstStyle/>
          <a:p>
            <a:pPr>
              <a:defRPr/>
            </a:pPr>
            <a:r>
              <a:rPr lang="it-IT" baseline="0" dirty="0"/>
              <a:t>  </a:t>
            </a:r>
            <a:endParaRPr lang="it-IT" dirty="0"/>
          </a:p>
        </c:rich>
      </c:tx>
      <c:overlay val="0"/>
    </c:title>
    <c:autoTitleDeleted val="0"/>
    <c:plotArea>
      <c:layout/>
      <c:barChart>
        <c:barDir val="bar"/>
        <c:grouping val="clustered"/>
        <c:varyColors val="0"/>
        <c:ser>
          <c:idx val="0"/>
          <c:order val="0"/>
          <c:spPr>
            <a:solidFill>
              <a:schemeClr val="accent1">
                <a:lumMod val="75000"/>
              </a:schemeClr>
            </a:solidFill>
          </c:spPr>
          <c:invertIfNegative val="0"/>
          <c:dLbls>
            <c:spPr>
              <a:noFill/>
              <a:ln>
                <a:noFill/>
              </a:ln>
              <a:effectLst/>
            </c:spPr>
            <c:txPr>
              <a:bodyPr/>
              <a:lstStyle/>
              <a:p>
                <a:pPr>
                  <a:defRPr b="1">
                    <a:effectLst>
                      <a:outerShdw blurRad="38100" dist="38100" dir="2700000" algn="tl">
                        <a:srgbClr val="000000">
                          <a:alpha val="43137"/>
                        </a:srgbClr>
                      </a:outerShdw>
                    </a:effectLst>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Ragioni!$A$2:$A$18</c:f>
              <c:strCache>
                <c:ptCount val="17"/>
                <c:pt idx="0">
                  <c:v>crescere le mie conoscenze e la mia esperienza</c:v>
                </c:pt>
                <c:pt idx="1">
                  <c:v>contribuire e far parte attivamente all’evento</c:v>
                </c:pt>
                <c:pt idx="2">
                  <c:v>vedere l'evento EXPO più da vicino</c:v>
                </c:pt>
                <c:pt idx="3">
                  <c:v>contribuire a qualcosa di utile per la collettività</c:v>
                </c:pt>
                <c:pt idx="4">
                  <c:v>sarà un’esperienza divertente</c:v>
                </c:pt>
                <c:pt idx="5">
                  <c:v>aumentare le proprie esperienze</c:v>
                </c:pt>
                <c:pt idx="6">
                  <c:v>contribuire al successo dell'evento</c:v>
                </c:pt>
                <c:pt idx="7">
                  <c:v>espandere la cerchia delle mie relazioni</c:v>
                </c:pt>
                <c:pt idx="8">
                  <c:v>ho un interesse particolare nelle attività  oggetto dell'evento</c:v>
                </c:pt>
                <c:pt idx="9">
                  <c:v>coltivare in modo più diretto i miei interessi culturali</c:v>
                </c:pt>
                <c:pt idx="10">
                  <c:v>sono coinvolto nelle attività oggetto dell’evento</c:v>
                </c:pt>
                <c:pt idx="11">
                  <c:v>vedere riconosciuto il proprio lavoro</c:v>
                </c:pt>
                <c:pt idx="12">
                  <c:v>continuare la tradizione del volontariato nel nostro Paese</c:v>
                </c:pt>
                <c:pt idx="13">
                  <c:v>partecipare gratuitamente all’evento</c:v>
                </c:pt>
                <c:pt idx="14">
                  <c:v>conoscere persone importanti</c:v>
                </c:pt>
                <c:pt idx="15">
                  <c:v>ho tempo libero</c:v>
                </c:pt>
                <c:pt idx="16">
                  <c:v>ricevere i gadget/souvenir dell’evento</c:v>
                </c:pt>
              </c:strCache>
            </c:strRef>
          </c:cat>
          <c:val>
            <c:numRef>
              <c:f>Ragioni!$B$2:$B$18</c:f>
              <c:numCache>
                <c:formatCode>General</c:formatCode>
                <c:ptCount val="17"/>
                <c:pt idx="0">
                  <c:v>4.41</c:v>
                </c:pt>
                <c:pt idx="1">
                  <c:v>4.28</c:v>
                </c:pt>
                <c:pt idx="2">
                  <c:v>4.21</c:v>
                </c:pt>
                <c:pt idx="3">
                  <c:v>4.1499999999999995</c:v>
                </c:pt>
                <c:pt idx="4">
                  <c:v>4.08</c:v>
                </c:pt>
                <c:pt idx="5">
                  <c:v>4.08</c:v>
                </c:pt>
                <c:pt idx="6">
                  <c:v>3.94</c:v>
                </c:pt>
                <c:pt idx="7">
                  <c:v>3.9099999999999997</c:v>
                </c:pt>
                <c:pt idx="8">
                  <c:v>3.82</c:v>
                </c:pt>
                <c:pt idx="9">
                  <c:v>3.8</c:v>
                </c:pt>
                <c:pt idx="10">
                  <c:v>3.69</c:v>
                </c:pt>
                <c:pt idx="11">
                  <c:v>3.05</c:v>
                </c:pt>
                <c:pt idx="12">
                  <c:v>3.01</c:v>
                </c:pt>
                <c:pt idx="13">
                  <c:v>2.88</c:v>
                </c:pt>
                <c:pt idx="14">
                  <c:v>2.84</c:v>
                </c:pt>
                <c:pt idx="15">
                  <c:v>2.7800000000000002</c:v>
                </c:pt>
                <c:pt idx="16">
                  <c:v>1.8900000000000001</c:v>
                </c:pt>
              </c:numCache>
            </c:numRef>
          </c:val>
          <c:extLst>
            <c:ext xmlns:c16="http://schemas.microsoft.com/office/drawing/2014/chart" uri="{C3380CC4-5D6E-409C-BE32-E72D297353CC}">
              <c16:uniqueId val="{00000000-C4C3-4AD1-B0E2-02466CDC0C66}"/>
            </c:ext>
          </c:extLst>
        </c:ser>
        <c:dLbls>
          <c:showLegendKey val="0"/>
          <c:showVal val="1"/>
          <c:showCatName val="0"/>
          <c:showSerName val="0"/>
          <c:showPercent val="0"/>
          <c:showBubbleSize val="0"/>
        </c:dLbls>
        <c:gapWidth val="150"/>
        <c:axId val="117156096"/>
        <c:axId val="128078208"/>
      </c:barChart>
      <c:catAx>
        <c:axId val="117156096"/>
        <c:scaling>
          <c:orientation val="maxMin"/>
        </c:scaling>
        <c:delete val="0"/>
        <c:axPos val="l"/>
        <c:numFmt formatCode="General" sourceLinked="0"/>
        <c:majorTickMark val="out"/>
        <c:minorTickMark val="none"/>
        <c:tickLblPos val="nextTo"/>
        <c:txPr>
          <a:bodyPr/>
          <a:lstStyle/>
          <a:p>
            <a:pPr>
              <a:defRPr sz="1300"/>
            </a:pPr>
            <a:endParaRPr lang="it-IT"/>
          </a:p>
        </c:txPr>
        <c:crossAx val="128078208"/>
        <c:crosses val="autoZero"/>
        <c:auto val="1"/>
        <c:lblAlgn val="ctr"/>
        <c:lblOffset val="100"/>
        <c:noMultiLvlLbl val="0"/>
      </c:catAx>
      <c:valAx>
        <c:axId val="128078208"/>
        <c:scaling>
          <c:orientation val="minMax"/>
          <c:min val="1"/>
        </c:scaling>
        <c:delete val="0"/>
        <c:axPos val="t"/>
        <c:majorGridlines/>
        <c:numFmt formatCode="General" sourceLinked="1"/>
        <c:majorTickMark val="out"/>
        <c:minorTickMark val="none"/>
        <c:tickLblPos val="nextTo"/>
        <c:txPr>
          <a:bodyPr/>
          <a:lstStyle/>
          <a:p>
            <a:pPr>
              <a:defRPr sz="1100" b="1"/>
            </a:pPr>
            <a:endParaRPr lang="it-IT"/>
          </a:p>
        </c:txPr>
        <c:crossAx val="117156096"/>
        <c:crosses val="autoZero"/>
        <c:crossBetween val="between"/>
        <c:majorUnit val="1"/>
      </c:valAx>
    </c:plotArea>
    <c:plotVisOnly val="1"/>
    <c:dispBlanksAs val="gap"/>
    <c:showDLblsOverMax val="0"/>
  </c:chart>
  <c:spPr>
    <a:solidFill>
      <a:schemeClr val="bg1"/>
    </a:solidFill>
  </c:spPr>
  <c:txPr>
    <a:bodyPr/>
    <a:lstStyle/>
    <a:p>
      <a:pPr>
        <a:defRPr>
          <a:latin typeface="Agency FB" pitchFamily="34" charset="0"/>
        </a:defRPr>
      </a:pPr>
      <a:endParaRPr lang="it-IT"/>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0.29072977395193234"/>
          <c:y val="0.37778503521857681"/>
          <c:w val="0.46388888888889257"/>
          <c:h val="0.77314814814815225"/>
        </c:manualLayout>
      </c:layout>
      <c:doughnutChart>
        <c:varyColors val="1"/>
        <c:ser>
          <c:idx val="0"/>
          <c:order val="0"/>
          <c:explosion val="25"/>
          <c:dPt>
            <c:idx val="0"/>
            <c:bubble3D val="0"/>
            <c:spPr>
              <a:solidFill>
                <a:schemeClr val="accent5">
                  <a:lumMod val="75000"/>
                </a:schemeClr>
              </a:solidFill>
            </c:spPr>
            <c:extLst>
              <c:ext xmlns:c16="http://schemas.microsoft.com/office/drawing/2014/chart" uri="{C3380CC4-5D6E-409C-BE32-E72D297353CC}">
                <c16:uniqueId val="{00000001-90B3-47DB-904A-B4EDF7375D0B}"/>
              </c:ext>
            </c:extLst>
          </c:dPt>
          <c:dPt>
            <c:idx val="1"/>
            <c:bubble3D val="0"/>
            <c:spPr>
              <a:solidFill>
                <a:schemeClr val="accent5"/>
              </a:solidFill>
            </c:spPr>
            <c:extLst>
              <c:ext xmlns:c16="http://schemas.microsoft.com/office/drawing/2014/chart" uri="{C3380CC4-5D6E-409C-BE32-E72D297353CC}">
                <c16:uniqueId val="{00000003-90B3-47DB-904A-B4EDF7375D0B}"/>
              </c:ext>
            </c:extLst>
          </c:dPt>
          <c:dPt>
            <c:idx val="2"/>
            <c:bubble3D val="0"/>
            <c:spPr>
              <a:solidFill>
                <a:schemeClr val="accent5">
                  <a:lumMod val="60000"/>
                  <a:lumOff val="40000"/>
                </a:schemeClr>
              </a:solidFill>
            </c:spPr>
            <c:extLst>
              <c:ext xmlns:c16="http://schemas.microsoft.com/office/drawing/2014/chart" uri="{C3380CC4-5D6E-409C-BE32-E72D297353CC}">
                <c16:uniqueId val="{00000005-90B3-47DB-904A-B4EDF7375D0B}"/>
              </c:ext>
            </c:extLst>
          </c:dPt>
          <c:dLbls>
            <c:dLbl>
              <c:idx val="0"/>
              <c:layout>
                <c:manualLayout>
                  <c:x val="0.12850911917545971"/>
                  <c:y val="0.14740816425316694"/>
                </c:manualLayout>
              </c:layout>
              <c:tx>
                <c:rich>
                  <a:bodyPr/>
                  <a:lstStyle/>
                  <a:p>
                    <a:pPr>
                      <a:defRPr sz="1800" b="0">
                        <a:effectLst>
                          <a:outerShdw blurRad="38100" dist="38100" dir="2700000" algn="tl">
                            <a:srgbClr val="000000">
                              <a:alpha val="43137"/>
                            </a:srgbClr>
                          </a:outerShdw>
                        </a:effectLst>
                        <a:latin typeface="Myriad Pro Cond" pitchFamily="34" charset="0"/>
                      </a:defRPr>
                    </a:pPr>
                    <a:r>
                      <a:rPr lang="en-US" sz="1800" b="0" dirty="0" err="1">
                        <a:effectLst>
                          <a:outerShdw blurRad="38100" dist="38100" dir="2700000" algn="tl">
                            <a:srgbClr val="000000">
                              <a:alpha val="43137"/>
                            </a:srgbClr>
                          </a:outerShdw>
                        </a:effectLst>
                        <a:latin typeface="Myriad Pro Cond" pitchFamily="34" charset="0"/>
                      </a:rPr>
                      <a:t>Episodic</a:t>
                    </a:r>
                    <a:r>
                      <a:rPr lang="en-US" sz="1800" b="0" baseline="0" dirty="0" err="1">
                        <a:effectLst>
                          <a:outerShdw blurRad="38100" dist="38100" dir="2700000" algn="tl">
                            <a:srgbClr val="000000">
                              <a:alpha val="43137"/>
                            </a:srgbClr>
                          </a:outerShdw>
                        </a:effectLst>
                        <a:latin typeface="Myriad Pro Cond" pitchFamily="34" charset="0"/>
                      </a:rPr>
                      <a:t>a</a:t>
                    </a:r>
                    <a:r>
                      <a:rPr lang="en-US" sz="1800" b="0" baseline="0" dirty="0">
                        <a:effectLst>
                          <a:outerShdw blurRad="38100" dist="38100" dir="2700000" algn="tl">
                            <a:srgbClr val="000000">
                              <a:alpha val="43137"/>
                            </a:srgbClr>
                          </a:outerShdw>
                        </a:effectLst>
                        <a:latin typeface="Myriad Pro Cond" pitchFamily="34" charset="0"/>
                      </a:rPr>
                      <a:t> </a:t>
                    </a:r>
                    <a:r>
                      <a:rPr lang="en-US" sz="1800" b="0" dirty="0">
                        <a:effectLst>
                          <a:outerShdw blurRad="38100" dist="38100" dir="2700000" algn="tl">
                            <a:srgbClr val="000000">
                              <a:alpha val="43137"/>
                            </a:srgbClr>
                          </a:outerShdw>
                        </a:effectLst>
                        <a:latin typeface="Myriad Pro Cond" pitchFamily="34" charset="0"/>
                      </a:rPr>
                      <a:t>64%</a:t>
                    </a:r>
                  </a:p>
                </c:rich>
              </c:tx>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90B3-47DB-904A-B4EDF7375D0B}"/>
                </c:ext>
              </c:extLst>
            </c:dLbl>
            <c:dLbl>
              <c:idx val="1"/>
              <c:layout>
                <c:manualLayout>
                  <c:x val="-0.11870995141854848"/>
                  <c:y val="-0.11230981056417456"/>
                </c:manualLayout>
              </c:layout>
              <c:tx>
                <c:rich>
                  <a:bodyPr/>
                  <a:lstStyle/>
                  <a:p>
                    <a:pPr>
                      <a:defRPr sz="1600">
                        <a:latin typeface="Myriad Pro Cond" pitchFamily="34" charset="0"/>
                      </a:defRPr>
                    </a:pPr>
                    <a:r>
                      <a:rPr lang="en-US" dirty="0" err="1">
                        <a:latin typeface="Myriad Pro Cond" pitchFamily="34" charset="0"/>
                      </a:rPr>
                      <a:t>Continuativa</a:t>
                    </a:r>
                    <a:r>
                      <a:rPr lang="en-US" dirty="0">
                        <a:latin typeface="Myriad Pro Cond" pitchFamily="34" charset="0"/>
                      </a:rPr>
                      <a:t> 
21%</a:t>
                    </a:r>
                  </a:p>
                </c:rich>
              </c:tx>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90B3-47DB-904A-B4EDF7375D0B}"/>
                </c:ext>
              </c:extLst>
            </c:dLbl>
            <c:dLbl>
              <c:idx val="2"/>
              <c:layout>
                <c:manualLayout>
                  <c:x val="7.4080813024514539E-2"/>
                  <c:y val="-0.13782328446154471"/>
                </c:manualLayout>
              </c:layout>
              <c:spPr/>
              <c:txPr>
                <a:bodyPr/>
                <a:lstStyle/>
                <a:p>
                  <a:pPr>
                    <a:defRPr sz="1800">
                      <a:latin typeface="Myriad Pro Cond" pitchFamily="34" charset="0"/>
                    </a:defRPr>
                  </a:pPr>
                  <a:endParaRPr lang="it-IT"/>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0B3-47DB-904A-B4EDF7375D0B}"/>
                </c:ext>
              </c:extLst>
            </c:dLbl>
            <c:spPr>
              <a:noFill/>
              <a:ln>
                <a:noFill/>
              </a:ln>
              <a:effectLst/>
            </c:spPr>
            <c:txPr>
              <a:bodyPr/>
              <a:lstStyle/>
              <a:p>
                <a:pPr>
                  <a:defRPr sz="1100">
                    <a:latin typeface="Myriad Pro Cond" pitchFamily="34" charset="0"/>
                  </a:defRPr>
                </a:pPr>
                <a:endParaRPr lang="it-IT"/>
              </a:p>
            </c:txPr>
            <c:showLegendKey val="0"/>
            <c:showVal val="0"/>
            <c:showCatName val="1"/>
            <c:showSerName val="0"/>
            <c:showPercent val="1"/>
            <c:showBubbleSize val="0"/>
            <c:showLeaderLines val="1"/>
            <c:extLst>
              <c:ext xmlns:c15="http://schemas.microsoft.com/office/drawing/2012/chart" uri="{CE6537A1-D6FC-4f65-9D91-7224C49458BB}"/>
            </c:extLst>
          </c:dLbls>
          <c:cat>
            <c:strRef>
              <c:f>'forma futura'!$B$1:$D$1</c:f>
              <c:strCache>
                <c:ptCount val="3"/>
                <c:pt idx="0">
                  <c:v>Episodica </c:v>
                </c:pt>
                <c:pt idx="1">
                  <c:v>Continuativa </c:v>
                </c:pt>
                <c:pt idx="2">
                  <c:v>Altro</c:v>
                </c:pt>
              </c:strCache>
            </c:strRef>
          </c:cat>
          <c:val>
            <c:numRef>
              <c:f>'forma futura'!$B$2:$D$2</c:f>
              <c:numCache>
                <c:formatCode>0.00%</c:formatCode>
                <c:ptCount val="3"/>
                <c:pt idx="0">
                  <c:v>0.63400000000000334</c:v>
                </c:pt>
                <c:pt idx="1">
                  <c:v>0.21900000000000044</c:v>
                </c:pt>
                <c:pt idx="2">
                  <c:v>0.14700000000000021</c:v>
                </c:pt>
              </c:numCache>
            </c:numRef>
          </c:val>
          <c:extLst>
            <c:ext xmlns:c16="http://schemas.microsoft.com/office/drawing/2014/chart" uri="{C3380CC4-5D6E-409C-BE32-E72D297353CC}">
              <c16:uniqueId val="{00000006-90B3-47DB-904A-B4EDF7375D0B}"/>
            </c:ext>
          </c:extLst>
        </c:ser>
        <c:dLbls>
          <c:showLegendKey val="0"/>
          <c:showVal val="0"/>
          <c:showCatName val="1"/>
          <c:showSerName val="0"/>
          <c:showPercent val="1"/>
          <c:showBubbleSize val="0"/>
          <c:showLeaderLines val="1"/>
        </c:dLbls>
        <c:firstSliceAng val="0"/>
        <c:holeSize val="50"/>
      </c:doughnutChart>
    </c:plotArea>
    <c:plotVisOnly val="1"/>
    <c:dispBlanksAs val="zero"/>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0"/>
    <c:plotArea>
      <c:layout>
        <c:manualLayout>
          <c:layoutTarget val="inner"/>
          <c:xMode val="edge"/>
          <c:yMode val="edge"/>
          <c:x val="0.35488281250000153"/>
          <c:y val="9.5316537467700219E-2"/>
          <c:w val="0.4445746527777778"/>
          <c:h val="0.66169250645995104"/>
        </c:manualLayout>
      </c:layout>
      <c:doughnutChart>
        <c:varyColors val="1"/>
        <c:ser>
          <c:idx val="0"/>
          <c:order val="0"/>
          <c:spPr>
            <a:solidFill>
              <a:srgbClr val="0070C0"/>
            </a:solidFill>
          </c:spPr>
          <c:explosion val="26"/>
          <c:dPt>
            <c:idx val="1"/>
            <c:bubble3D val="1"/>
            <c:extLst>
              <c:ext xmlns:c16="http://schemas.microsoft.com/office/drawing/2014/chart" uri="{C3380CC4-5D6E-409C-BE32-E72D297353CC}">
                <c16:uniqueId val="{00000001-1C34-40B7-AA60-2496644445F3}"/>
              </c:ext>
            </c:extLst>
          </c:dPt>
          <c:dLbls>
            <c:dLbl>
              <c:idx val="0"/>
              <c:layout>
                <c:manualLayout>
                  <c:x val="6.1089409722222224E-2"/>
                  <c:y val="6.9121447028423991E-3"/>
                </c:manualLayout>
              </c:layout>
              <c:tx>
                <c:rich>
                  <a:bodyPr/>
                  <a:lstStyle/>
                  <a:p>
                    <a:r>
                      <a:rPr lang="en-US" sz="2400" dirty="0">
                        <a:latin typeface="Myriad Pro Cond" pitchFamily="34" charset="0"/>
                      </a:rPr>
                      <a:t>3,5%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1C34-40B7-AA60-2496644445F3}"/>
                </c:ext>
              </c:extLst>
            </c:dLbl>
            <c:dLbl>
              <c:idx val="1"/>
              <c:layout>
                <c:manualLayout>
                  <c:x val="-4.0892795138888959E-2"/>
                  <c:y val="-0.13484108527131783"/>
                </c:manualLayout>
              </c:layout>
              <c:tx>
                <c:rich>
                  <a:bodyPr/>
                  <a:lstStyle/>
                  <a:p>
                    <a:pPr>
                      <a:defRPr sz="3200" b="1">
                        <a:solidFill>
                          <a:schemeClr val="bg1"/>
                        </a:solidFill>
                        <a:effectLst>
                          <a:outerShdw blurRad="38100" dist="38100" dir="2700000" algn="tl">
                            <a:srgbClr val="000000">
                              <a:alpha val="43137"/>
                            </a:srgbClr>
                          </a:outerShdw>
                        </a:effectLst>
                        <a:latin typeface="Myriad Pro Cond" pitchFamily="34" charset="0"/>
                      </a:defRPr>
                    </a:pPr>
                    <a:r>
                      <a:rPr lang="en-US" sz="3200" b="1" dirty="0">
                        <a:solidFill>
                          <a:schemeClr val="bg1"/>
                        </a:solidFill>
                        <a:effectLst>
                          <a:outerShdw blurRad="38100" dist="38100" dir="2700000" algn="tl">
                            <a:srgbClr val="000000">
                              <a:alpha val="43137"/>
                            </a:srgbClr>
                          </a:outerShdw>
                        </a:effectLst>
                        <a:latin typeface="Myriad Pro Cond" pitchFamily="34" charset="0"/>
                      </a:rPr>
                      <a:t>96,5%</a:t>
                    </a:r>
                  </a:p>
                </c:rich>
              </c:tx>
              <c:spPr/>
              <c:showLegendKey val="0"/>
              <c:showVal val="1"/>
              <c:showCatName val="0"/>
              <c:showSerName val="0"/>
              <c:showPercent val="0"/>
              <c:showBubbleSize val="0"/>
              <c:extLst>
                <c:ext xmlns:c15="http://schemas.microsoft.com/office/drawing/2012/chart" uri="{CE6537A1-D6FC-4f65-9D91-7224C49458BB}">
                  <c15:layout>
                    <c:manualLayout>
                      <c:w val="0.26147800925925924"/>
                      <c:h val="0.4819655469422911"/>
                    </c:manualLayout>
                  </c15:layout>
                  <c15:showDataLabelsRange val="0"/>
                </c:ext>
                <c:ext xmlns:c16="http://schemas.microsoft.com/office/drawing/2014/chart" uri="{C3380CC4-5D6E-409C-BE32-E72D297353CC}">
                  <c16:uniqueId val="{00000001-1C34-40B7-AA60-2496644445F3}"/>
                </c:ext>
              </c:extLst>
            </c:dLbl>
            <c:spPr>
              <a:noFill/>
              <a:ln>
                <a:noFill/>
              </a:ln>
              <a:effectLst/>
            </c:spPr>
            <c:txPr>
              <a:bodyPr/>
              <a:lstStyle/>
              <a:p>
                <a:pPr>
                  <a:defRPr sz="2400">
                    <a:solidFill>
                      <a:schemeClr val="bg1"/>
                    </a:solidFill>
                    <a:latin typeface="Myriad Pro Cond" pitchFamily="34" charset="0"/>
                  </a:defRPr>
                </a:pPr>
                <a:endParaRPr lang="it-IT"/>
              </a:p>
            </c:txPr>
            <c:showLegendKey val="0"/>
            <c:showVal val="1"/>
            <c:showCatName val="0"/>
            <c:showSerName val="0"/>
            <c:showPercent val="0"/>
            <c:showBubbleSize val="0"/>
            <c:showLeaderLines val="1"/>
            <c:extLst>
              <c:ext xmlns:c15="http://schemas.microsoft.com/office/drawing/2012/chart" uri="{CE6537A1-D6FC-4f65-9D91-7224C49458BB}"/>
            </c:extLst>
          </c:dLbls>
          <c:cat>
            <c:strRef>
              <c:f>Futuro!$B$2:$B$3</c:f>
              <c:strCache>
                <c:ptCount val="2"/>
                <c:pt idx="0">
                  <c:v>No</c:v>
                </c:pt>
                <c:pt idx="1">
                  <c:v>Sì</c:v>
                </c:pt>
              </c:strCache>
            </c:strRef>
          </c:cat>
          <c:val>
            <c:numRef>
              <c:f>Futuro!$C$2:$C$3</c:f>
              <c:numCache>
                <c:formatCode>####.0</c:formatCode>
                <c:ptCount val="2"/>
                <c:pt idx="0">
                  <c:v>3.9215686274509798</c:v>
                </c:pt>
                <c:pt idx="1">
                  <c:v>96.078431372548081</c:v>
                </c:pt>
              </c:numCache>
            </c:numRef>
          </c:val>
          <c:extLst>
            <c:ext xmlns:c16="http://schemas.microsoft.com/office/drawing/2014/chart" uri="{C3380CC4-5D6E-409C-BE32-E72D297353CC}">
              <c16:uniqueId val="{00000003-1C34-40B7-AA60-2496644445F3}"/>
            </c:ext>
          </c:extLst>
        </c:ser>
        <c:dLbls>
          <c:showLegendKey val="0"/>
          <c:showVal val="1"/>
          <c:showCatName val="0"/>
          <c:showSerName val="0"/>
          <c:showPercent val="0"/>
          <c:showBubbleSize val="0"/>
          <c:showLeaderLines val="1"/>
        </c:dLbls>
        <c:firstSliceAng val="0"/>
        <c:holeSize val="50"/>
      </c:doughnutChart>
    </c:plotArea>
    <c:plotVisOnly val="1"/>
    <c:dispBlanksAs val="zero"/>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png"/></Relationships>
</file>

<file path=ppt/drawings/drawing1.xml><?xml version="1.0" encoding="utf-8"?>
<c:userShapes xmlns:c="http://schemas.openxmlformats.org/drawingml/2006/chart">
  <cdr:relSizeAnchor xmlns:cdr="http://schemas.openxmlformats.org/drawingml/2006/chartDrawing">
    <cdr:from>
      <cdr:x>0.58304</cdr:x>
      <cdr:y>0.21355</cdr:y>
    </cdr:from>
    <cdr:to>
      <cdr:x>0.73641</cdr:x>
      <cdr:y>0.30377</cdr:y>
    </cdr:to>
    <cdr:sp macro="" textlink="">
      <cdr:nvSpPr>
        <cdr:cNvPr id="2" name="Parentesi graffa chiusa 1">
          <a:extLst xmlns:a="http://schemas.openxmlformats.org/drawingml/2006/main">
            <a:ext uri="{FF2B5EF4-FFF2-40B4-BE49-F238E27FC236}">
              <a16:creationId xmlns:a16="http://schemas.microsoft.com/office/drawing/2014/main" id="{18E804C0-EFDA-4B43-B0CC-6BCE9146A1CC}"/>
            </a:ext>
          </a:extLst>
        </cdr:cNvPr>
        <cdr:cNvSpPr/>
      </cdr:nvSpPr>
      <cdr:spPr>
        <a:xfrm xmlns:a="http://schemas.openxmlformats.org/drawingml/2006/main" rot="14000843">
          <a:off x="5225124" y="539594"/>
          <a:ext cx="408317" cy="1262172"/>
        </a:xfrm>
        <a:prstGeom xmlns:a="http://schemas.openxmlformats.org/drawingml/2006/main" prst="rightBrace">
          <a:avLst/>
        </a:prstGeom>
        <a:ln xmlns:a="http://schemas.openxmlformats.org/drawingml/2006/main" w="571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it-IT"/>
        </a:p>
      </cdr:txBody>
    </cdr:sp>
  </cdr:relSizeAnchor>
  <cdr:relSizeAnchor xmlns:cdr="http://schemas.openxmlformats.org/drawingml/2006/chartDrawing">
    <cdr:from>
      <cdr:x>0.6447</cdr:x>
      <cdr:y>0.39857</cdr:y>
    </cdr:from>
    <cdr:to>
      <cdr:x>0.72794</cdr:x>
      <cdr:y>0.41448</cdr:y>
    </cdr:to>
    <cdr:sp macro="" textlink="">
      <cdr:nvSpPr>
        <cdr:cNvPr id="3" name="CasellaDiTesto 2">
          <a:extLst xmlns:a="http://schemas.openxmlformats.org/drawingml/2006/main">
            <a:ext uri="{FF2B5EF4-FFF2-40B4-BE49-F238E27FC236}">
              <a16:creationId xmlns:a16="http://schemas.microsoft.com/office/drawing/2014/main" id="{834724D7-F681-4899-8E8C-C7F8F47EEFFD}"/>
            </a:ext>
          </a:extLst>
        </cdr:cNvPr>
        <cdr:cNvSpPr txBox="1"/>
      </cdr:nvSpPr>
      <cdr:spPr>
        <a:xfrm xmlns:a="http://schemas.openxmlformats.org/drawingml/2006/main" flipV="1">
          <a:off x="5305605" y="1803895"/>
          <a:ext cx="685056" cy="7200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it-IT" sz="4000" b="1" dirty="0">
            <a:solidFill>
              <a:srgbClr val="002060"/>
            </a:solidFill>
          </a:endParaRPr>
        </a:p>
      </cdr:txBody>
    </cdr:sp>
  </cdr:relSizeAnchor>
  <cdr:relSizeAnchor xmlns:cdr="http://schemas.openxmlformats.org/drawingml/2006/chartDrawing">
    <cdr:from>
      <cdr:x>0.65345</cdr:x>
      <cdr:y>0.30311</cdr:y>
    </cdr:from>
    <cdr:to>
      <cdr:x>0.7322</cdr:x>
      <cdr:y>0.39857</cdr:y>
    </cdr:to>
    <cdr:sp macro="" textlink="">
      <cdr:nvSpPr>
        <cdr:cNvPr id="4" name="CasellaDiTesto 3">
          <a:extLst xmlns:a="http://schemas.openxmlformats.org/drawingml/2006/main">
            <a:ext uri="{FF2B5EF4-FFF2-40B4-BE49-F238E27FC236}">
              <a16:creationId xmlns:a16="http://schemas.microsoft.com/office/drawing/2014/main" id="{B51BCFBF-20A1-4B6F-91E8-A1D715873997}"/>
            </a:ext>
          </a:extLst>
        </cdr:cNvPr>
        <cdr:cNvSpPr txBox="1"/>
      </cdr:nvSpPr>
      <cdr:spPr>
        <a:xfrm xmlns:a="http://schemas.openxmlformats.org/drawingml/2006/main">
          <a:off x="5377613" y="1371847"/>
          <a:ext cx="648072" cy="4320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it-IT" sz="3600" b="1" dirty="0"/>
            <a:t>=</a:t>
          </a:r>
        </a:p>
      </cdr:txBody>
    </cdr:sp>
  </cdr:relSizeAnchor>
</c:userShapes>
</file>

<file path=ppt/drawings/drawing2.xml><?xml version="1.0" encoding="utf-8"?>
<c:userShapes xmlns:c="http://schemas.openxmlformats.org/drawingml/2006/chart">
  <cdr:relSizeAnchor xmlns:cdr="http://schemas.openxmlformats.org/drawingml/2006/chartDrawing">
    <cdr:from>
      <cdr:x>0.01042</cdr:x>
      <cdr:y>0.72727</cdr:y>
    </cdr:from>
    <cdr:to>
      <cdr:x>0.95661</cdr:x>
      <cdr:y>0.793</cdr:y>
    </cdr:to>
    <cdr:sp macro="" textlink="">
      <cdr:nvSpPr>
        <cdr:cNvPr id="2" name="Ovale 1"/>
        <cdr:cNvSpPr/>
      </cdr:nvSpPr>
      <cdr:spPr>
        <a:xfrm xmlns:a="http://schemas.openxmlformats.org/drawingml/2006/main">
          <a:off x="63008" y="3584888"/>
          <a:ext cx="5724000" cy="324000"/>
        </a:xfrm>
        <a:prstGeom xmlns:a="http://schemas.openxmlformats.org/drawingml/2006/main" prst="ellipse">
          <a:avLst/>
        </a:prstGeom>
        <a:noFill xmlns:a="http://schemas.openxmlformats.org/drawingml/2006/main"/>
        <a:ln xmlns:a="http://schemas.openxmlformats.org/drawingml/2006/main" w="28575" cap="flat" cmpd="sng" algn="ctr">
          <a:solidFill>
            <a:schemeClr val="accent6">
              <a:lumMod val="75000"/>
            </a:scheme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it-IT"/>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xmlns:a="http://schemas.openxmlformats.org/drawingml/2006/main">
          <a:pPr algn="ctr"/>
          <a:endParaRPr lang="it-IT"/>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4871" cy="501015"/>
          </a:xfrm>
          <a:prstGeom prst="rect">
            <a:avLst/>
          </a:prstGeom>
        </p:spPr>
        <p:txBody>
          <a:bodyPr vert="horz" lIns="92446" tIns="46223" rIns="92446" bIns="46223" rtlCol="0"/>
          <a:lstStyle>
            <a:lvl1pPr algn="l" latinLnBrk="0">
              <a:defRPr lang="it-IT" sz="1200"/>
            </a:lvl1pPr>
          </a:lstStyle>
          <a:p>
            <a:endParaRPr lang="it-IT" dirty="0"/>
          </a:p>
        </p:txBody>
      </p:sp>
      <p:sp>
        <p:nvSpPr>
          <p:cNvPr id="3" name="Date Placeholder 2"/>
          <p:cNvSpPr>
            <a:spLocks noGrp="1"/>
          </p:cNvSpPr>
          <p:nvPr>
            <p:ph type="dt" sz="quarter" idx="1"/>
          </p:nvPr>
        </p:nvSpPr>
        <p:spPr>
          <a:xfrm>
            <a:off x="3901699" y="0"/>
            <a:ext cx="2984871" cy="501015"/>
          </a:xfrm>
          <a:prstGeom prst="rect">
            <a:avLst/>
          </a:prstGeom>
        </p:spPr>
        <p:txBody>
          <a:bodyPr vert="horz" lIns="92446" tIns="46223" rIns="92446" bIns="46223" rtlCol="0"/>
          <a:lstStyle>
            <a:lvl1pPr algn="r" latinLnBrk="0">
              <a:defRPr lang="it-IT" sz="1200"/>
            </a:lvl1pPr>
          </a:lstStyle>
          <a:p>
            <a:fld id="{D83FDC75-7F73-4A4A-A77C-09AADF00E0EA}" type="datetimeFigureOut">
              <a:rPr lang="it-IT" smtClean="0"/>
              <a:pPr/>
              <a:t>17/10/2021</a:t>
            </a:fld>
            <a:endParaRPr lang="it-IT" dirty="0"/>
          </a:p>
        </p:txBody>
      </p:sp>
      <p:sp>
        <p:nvSpPr>
          <p:cNvPr id="4" name="Footer Placeholder 3"/>
          <p:cNvSpPr>
            <a:spLocks noGrp="1"/>
          </p:cNvSpPr>
          <p:nvPr>
            <p:ph type="ftr" sz="quarter" idx="2"/>
          </p:nvPr>
        </p:nvSpPr>
        <p:spPr>
          <a:xfrm>
            <a:off x="1" y="9517545"/>
            <a:ext cx="2984871" cy="501015"/>
          </a:xfrm>
          <a:prstGeom prst="rect">
            <a:avLst/>
          </a:prstGeom>
        </p:spPr>
        <p:txBody>
          <a:bodyPr vert="horz" lIns="92446" tIns="46223" rIns="92446" bIns="46223" rtlCol="0" anchor="b"/>
          <a:lstStyle>
            <a:lvl1pPr algn="l" latinLnBrk="0">
              <a:defRPr lang="it-IT" sz="1200"/>
            </a:lvl1pPr>
          </a:lstStyle>
          <a:p>
            <a:endParaRPr lang="it-IT" dirty="0"/>
          </a:p>
        </p:txBody>
      </p:sp>
      <p:sp>
        <p:nvSpPr>
          <p:cNvPr id="5" name="Slide Number Placeholder 4"/>
          <p:cNvSpPr>
            <a:spLocks noGrp="1"/>
          </p:cNvSpPr>
          <p:nvPr>
            <p:ph type="sldNum" sz="quarter" idx="3"/>
          </p:nvPr>
        </p:nvSpPr>
        <p:spPr>
          <a:xfrm>
            <a:off x="3901699" y="9517545"/>
            <a:ext cx="2984871" cy="501015"/>
          </a:xfrm>
          <a:prstGeom prst="rect">
            <a:avLst/>
          </a:prstGeom>
        </p:spPr>
        <p:txBody>
          <a:bodyPr vert="horz" lIns="92446" tIns="46223" rIns="92446" bIns="46223" rtlCol="0" anchor="b"/>
          <a:lstStyle>
            <a:lvl1pPr algn="r" latinLnBrk="0">
              <a:defRPr lang="it-IT" sz="1200"/>
            </a:lvl1pPr>
          </a:lstStyle>
          <a:p>
            <a:fld id="{459226BF-1F13-42D3-80DC-373E7ADD1EBC}" type="slidenum">
              <a:rPr lang="it-IT" smtClean="0"/>
              <a:pPr/>
              <a:t>‹N›</a:t>
            </a:fld>
            <a:endParaRPr lang="it-IT" dirty="0"/>
          </a:p>
        </p:txBody>
      </p:sp>
    </p:spTree>
    <p:extLst>
      <p:ext uri="{BB962C8B-B14F-4D97-AF65-F5344CB8AC3E}">
        <p14:creationId xmlns:p14="http://schemas.microsoft.com/office/powerpoint/2010/main" val="17065081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4871" cy="501015"/>
          </a:xfrm>
          <a:prstGeom prst="rect">
            <a:avLst/>
          </a:prstGeom>
        </p:spPr>
        <p:txBody>
          <a:bodyPr vert="horz" lIns="92446" tIns="46223" rIns="92446" bIns="46223" rtlCol="0"/>
          <a:lstStyle>
            <a:lvl1pPr algn="l" latinLnBrk="0">
              <a:defRPr lang="it-IT" sz="1200"/>
            </a:lvl1pPr>
          </a:lstStyle>
          <a:p>
            <a:endParaRPr lang="it-IT"/>
          </a:p>
        </p:txBody>
      </p:sp>
      <p:sp>
        <p:nvSpPr>
          <p:cNvPr id="3" name="Date Placeholder 2"/>
          <p:cNvSpPr>
            <a:spLocks noGrp="1"/>
          </p:cNvSpPr>
          <p:nvPr>
            <p:ph type="dt" idx="1"/>
          </p:nvPr>
        </p:nvSpPr>
        <p:spPr>
          <a:xfrm>
            <a:off x="3901699" y="0"/>
            <a:ext cx="2984871" cy="501015"/>
          </a:xfrm>
          <a:prstGeom prst="rect">
            <a:avLst/>
          </a:prstGeom>
        </p:spPr>
        <p:txBody>
          <a:bodyPr vert="horz" lIns="92446" tIns="46223" rIns="92446" bIns="46223" rtlCol="0"/>
          <a:lstStyle>
            <a:lvl1pPr algn="r" latinLnBrk="0">
              <a:defRPr lang="it-IT" sz="1200"/>
            </a:lvl1pPr>
          </a:lstStyle>
          <a:p>
            <a:fld id="{48AEF76B-3757-4A0B-AF93-28494465C1DD}" type="datetimeFigureOut">
              <a:t>17/10/2021</a:t>
            </a:fld>
            <a:endParaRPr lang="it-IT"/>
          </a:p>
        </p:txBody>
      </p:sp>
      <p:sp>
        <p:nvSpPr>
          <p:cNvPr id="4" name="Slide Image Placeholder 3"/>
          <p:cNvSpPr>
            <a:spLocks noGrp="1" noRot="1" noChangeAspect="1"/>
          </p:cNvSpPr>
          <p:nvPr>
            <p:ph type="sldImg" idx="2"/>
          </p:nvPr>
        </p:nvSpPr>
        <p:spPr>
          <a:xfrm>
            <a:off x="103188" y="750888"/>
            <a:ext cx="6681787" cy="3759200"/>
          </a:xfrm>
          <a:prstGeom prst="rect">
            <a:avLst/>
          </a:prstGeom>
          <a:noFill/>
          <a:ln w="12700">
            <a:solidFill>
              <a:prstClr val="black"/>
            </a:solidFill>
          </a:ln>
        </p:spPr>
        <p:txBody>
          <a:bodyPr vert="horz" lIns="92446" tIns="46223" rIns="92446" bIns="46223" rtlCol="0" anchor="ctr"/>
          <a:lstStyle/>
          <a:p>
            <a:endParaRPr lang="it-IT"/>
          </a:p>
        </p:txBody>
      </p:sp>
      <p:sp>
        <p:nvSpPr>
          <p:cNvPr id="5" name="Notes Placeholder 4"/>
          <p:cNvSpPr>
            <a:spLocks noGrp="1"/>
          </p:cNvSpPr>
          <p:nvPr>
            <p:ph type="body" sz="quarter" idx="3"/>
          </p:nvPr>
        </p:nvSpPr>
        <p:spPr>
          <a:xfrm>
            <a:off x="688817" y="4759643"/>
            <a:ext cx="5510530" cy="4509136"/>
          </a:xfrm>
          <a:prstGeom prst="rect">
            <a:avLst/>
          </a:prstGeom>
        </p:spPr>
        <p:txBody>
          <a:bodyPr vert="horz" lIns="92446" tIns="46223" rIns="92446" bIns="46223" rtlCol="0"/>
          <a:lstStyle/>
          <a:p>
            <a:pPr lvl="0"/>
            <a:r>
              <a:rPr lang="it-IT"/>
              <a:t>Click to change the text styles of the diagram</a:t>
            </a:r>
          </a:p>
          <a:p>
            <a:pPr lvl="1"/>
            <a:r>
              <a:rPr lang="it-IT"/>
              <a:t>Second level</a:t>
            </a:r>
          </a:p>
          <a:p>
            <a:pPr lvl="2"/>
            <a:r>
              <a:rPr lang="it-IT"/>
              <a:t>Third level</a:t>
            </a:r>
          </a:p>
          <a:p>
            <a:pPr lvl="3"/>
            <a:r>
              <a:rPr lang="it-IT"/>
              <a:t>Fourth level</a:t>
            </a:r>
          </a:p>
          <a:p>
            <a:pPr lvl="4"/>
            <a:r>
              <a:rPr lang="it-IT"/>
              <a:t>Fifth level</a:t>
            </a:r>
          </a:p>
        </p:txBody>
      </p:sp>
      <p:sp>
        <p:nvSpPr>
          <p:cNvPr id="6" name="Footer Placeholder 5"/>
          <p:cNvSpPr>
            <a:spLocks noGrp="1"/>
          </p:cNvSpPr>
          <p:nvPr>
            <p:ph type="ftr" sz="quarter" idx="4"/>
          </p:nvPr>
        </p:nvSpPr>
        <p:spPr>
          <a:xfrm>
            <a:off x="1" y="9517545"/>
            <a:ext cx="2984871" cy="501015"/>
          </a:xfrm>
          <a:prstGeom prst="rect">
            <a:avLst/>
          </a:prstGeom>
        </p:spPr>
        <p:txBody>
          <a:bodyPr vert="horz" lIns="92446" tIns="46223" rIns="92446" bIns="46223" rtlCol="0" anchor="b"/>
          <a:lstStyle>
            <a:lvl1pPr algn="l" latinLnBrk="0">
              <a:defRPr lang="it-IT" sz="1200"/>
            </a:lvl1pPr>
          </a:lstStyle>
          <a:p>
            <a:endParaRPr lang="it-IT"/>
          </a:p>
        </p:txBody>
      </p:sp>
      <p:sp>
        <p:nvSpPr>
          <p:cNvPr id="7" name="Slide Number Placeholder 6"/>
          <p:cNvSpPr>
            <a:spLocks noGrp="1"/>
          </p:cNvSpPr>
          <p:nvPr>
            <p:ph type="sldNum" sz="quarter" idx="5"/>
          </p:nvPr>
        </p:nvSpPr>
        <p:spPr>
          <a:xfrm>
            <a:off x="3901699" y="9517545"/>
            <a:ext cx="2984871" cy="501015"/>
          </a:xfrm>
          <a:prstGeom prst="rect">
            <a:avLst/>
          </a:prstGeom>
        </p:spPr>
        <p:txBody>
          <a:bodyPr vert="horz" lIns="92446" tIns="46223" rIns="92446" bIns="46223" rtlCol="0" anchor="b"/>
          <a:lstStyle>
            <a:lvl1pPr algn="r" latinLnBrk="0">
              <a:defRPr lang="it-IT" sz="1200"/>
            </a:lvl1pPr>
          </a:lstStyle>
          <a:p>
            <a:fld id="{75693FD4-8F83-4EF7-AC3F-0DC0388986B0}" type="slidenum">
              <a:t>‹N›</a:t>
            </a:fld>
            <a:endParaRPr lang="it-IT"/>
          </a:p>
        </p:txBody>
      </p:sp>
    </p:spTree>
    <p:extLst>
      <p:ext uri="{BB962C8B-B14F-4D97-AF65-F5344CB8AC3E}">
        <p14:creationId xmlns:p14="http://schemas.microsoft.com/office/powerpoint/2010/main" val="275672594"/>
      </p:ext>
    </p:extLst>
  </p:cSld>
  <p:clrMap bg1="lt1" tx1="dk1" bg2="lt2" tx2="dk2" accent1="accent1" accent2="accent2" accent3="accent3" accent4="accent4" accent5="accent5" accent6="accent6" hlink="hlink" folHlink="folHlink"/>
  <p:notesStyle>
    <a:lvl1pPr marL="0" algn="l" defTabSz="914400" rtl="0" eaLnBrk="1" latinLnBrk="0" hangingPunct="1">
      <a:defRPr lang="it-IT" sz="1200" kern="1200">
        <a:solidFill>
          <a:schemeClr val="tx1"/>
        </a:solidFill>
        <a:latin typeface="+mn-lt"/>
        <a:ea typeface="+mn-ea"/>
        <a:cs typeface="+mn-cs"/>
      </a:defRPr>
    </a:lvl1pPr>
    <a:lvl2pPr marL="457200" algn="l" defTabSz="914400" rtl="0" eaLnBrk="1" latinLnBrk="0" hangingPunct="1">
      <a:defRPr lang="it-IT" sz="1200" kern="1200">
        <a:solidFill>
          <a:schemeClr val="tx1"/>
        </a:solidFill>
        <a:latin typeface="+mn-lt"/>
        <a:ea typeface="+mn-ea"/>
        <a:cs typeface="+mn-cs"/>
      </a:defRPr>
    </a:lvl2pPr>
    <a:lvl3pPr marL="914400" algn="l" defTabSz="914400" rtl="0" eaLnBrk="1" latinLnBrk="0" hangingPunct="1">
      <a:defRPr lang="it-IT" sz="1200" kern="1200">
        <a:solidFill>
          <a:schemeClr val="tx1"/>
        </a:solidFill>
        <a:latin typeface="+mn-lt"/>
        <a:ea typeface="+mn-ea"/>
        <a:cs typeface="+mn-cs"/>
      </a:defRPr>
    </a:lvl3pPr>
    <a:lvl4pPr marL="1371600" algn="l" defTabSz="914400" rtl="0" eaLnBrk="1" latinLnBrk="0" hangingPunct="1">
      <a:defRPr lang="it-IT" sz="1200" kern="1200">
        <a:solidFill>
          <a:schemeClr val="tx1"/>
        </a:solidFill>
        <a:latin typeface="+mn-lt"/>
        <a:ea typeface="+mn-ea"/>
        <a:cs typeface="+mn-cs"/>
      </a:defRPr>
    </a:lvl4pPr>
    <a:lvl5pPr marL="1828800" algn="l" defTabSz="914400" rtl="0" eaLnBrk="1" latinLnBrk="0" hangingPunct="1">
      <a:defRPr lang="it-IT" sz="1200" kern="1200">
        <a:solidFill>
          <a:schemeClr val="tx1"/>
        </a:solidFill>
        <a:latin typeface="+mn-lt"/>
        <a:ea typeface="+mn-ea"/>
        <a:cs typeface="+mn-cs"/>
      </a:defRPr>
    </a:lvl5pPr>
    <a:lvl6pPr marL="2286000" algn="l" defTabSz="914400" rtl="0" eaLnBrk="1" latinLnBrk="0" hangingPunct="1">
      <a:defRPr lang="it-IT" sz="1200" kern="1200">
        <a:solidFill>
          <a:schemeClr val="tx1"/>
        </a:solidFill>
        <a:latin typeface="+mn-lt"/>
        <a:ea typeface="+mn-ea"/>
        <a:cs typeface="+mn-cs"/>
      </a:defRPr>
    </a:lvl6pPr>
    <a:lvl7pPr marL="2743200" algn="l" defTabSz="914400" rtl="0" eaLnBrk="1" latinLnBrk="0" hangingPunct="1">
      <a:defRPr lang="it-IT" sz="1200" kern="1200">
        <a:solidFill>
          <a:schemeClr val="tx1"/>
        </a:solidFill>
        <a:latin typeface="+mn-lt"/>
        <a:ea typeface="+mn-ea"/>
        <a:cs typeface="+mn-cs"/>
      </a:defRPr>
    </a:lvl7pPr>
    <a:lvl8pPr marL="3200400" algn="l" defTabSz="914400" rtl="0" eaLnBrk="1" latinLnBrk="0" hangingPunct="1">
      <a:defRPr lang="it-IT" sz="1200" kern="1200">
        <a:solidFill>
          <a:schemeClr val="tx1"/>
        </a:solidFill>
        <a:latin typeface="+mn-lt"/>
        <a:ea typeface="+mn-ea"/>
        <a:cs typeface="+mn-cs"/>
      </a:defRPr>
    </a:lvl8pPr>
    <a:lvl9pPr marL="3657600" algn="l" defTabSz="914400" rtl="0" eaLnBrk="1" latinLnBrk="0" hangingPunct="1">
      <a:defRPr lang="it-IT"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714625" y="515938"/>
            <a:ext cx="4592638" cy="2584450"/>
          </a:xfrm>
        </p:spPr>
      </p:sp>
      <p:sp>
        <p:nvSpPr>
          <p:cNvPr id="3" name="Segnaposto note 2"/>
          <p:cNvSpPr>
            <a:spLocks noGrp="1"/>
          </p:cNvSpPr>
          <p:nvPr>
            <p:ph type="body" idx="1"/>
          </p:nvPr>
        </p:nvSpPr>
        <p:spPr/>
        <p:txBody>
          <a:bodyPr>
            <a:normAutofit/>
          </a:bodyPr>
          <a:lstStyle/>
          <a:p>
            <a:endParaRPr lang="it-IT" sz="1000" dirty="0">
              <a:latin typeface="Calibri Light" pitchFamily="34" charset="0"/>
            </a:endParaRPr>
          </a:p>
        </p:txBody>
      </p:sp>
      <p:sp>
        <p:nvSpPr>
          <p:cNvPr id="4" name="Segnaposto numero diapositiva 3"/>
          <p:cNvSpPr>
            <a:spLocks noGrp="1"/>
          </p:cNvSpPr>
          <p:nvPr>
            <p:ph type="sldNum" sz="quarter" idx="10"/>
          </p:nvPr>
        </p:nvSpPr>
        <p:spPr/>
        <p:txBody>
          <a:bodyPr/>
          <a:lstStyle/>
          <a:p>
            <a:fld id="{8C5FABE7-86A1-4C4A-AEB9-CD87DD1AEC88}" type="slidenum">
              <a:rPr lang="it-IT" smtClean="0"/>
              <a:pPr/>
              <a:t>19</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714625" y="515938"/>
            <a:ext cx="4592638" cy="2584450"/>
          </a:xfrm>
        </p:spPr>
      </p:sp>
      <p:sp>
        <p:nvSpPr>
          <p:cNvPr id="3" name="Segnaposto note 2"/>
          <p:cNvSpPr>
            <a:spLocks noGrp="1"/>
          </p:cNvSpPr>
          <p:nvPr>
            <p:ph type="body" idx="1"/>
          </p:nvPr>
        </p:nvSpPr>
        <p:spPr/>
        <p:txBody>
          <a:bodyPr>
            <a:normAutofit/>
          </a:bodyPr>
          <a:lstStyle/>
          <a:p>
            <a:endParaRPr lang="it-IT" dirty="0">
              <a:latin typeface="Calibri Light" pitchFamily="34" charset="0"/>
            </a:endParaRPr>
          </a:p>
        </p:txBody>
      </p:sp>
      <p:sp>
        <p:nvSpPr>
          <p:cNvPr id="4" name="Segnaposto numero diapositiva 3"/>
          <p:cNvSpPr>
            <a:spLocks noGrp="1"/>
          </p:cNvSpPr>
          <p:nvPr>
            <p:ph type="sldNum" sz="quarter" idx="10"/>
          </p:nvPr>
        </p:nvSpPr>
        <p:spPr/>
        <p:txBody>
          <a:bodyPr/>
          <a:lstStyle/>
          <a:p>
            <a:fld id="{8C5FABE7-86A1-4C4A-AEB9-CD87DD1AEC88}" type="slidenum">
              <a:rPr lang="it-IT" smtClean="0"/>
              <a:pPr/>
              <a:t>20</a:t>
            </a:fld>
            <a:endParaRPr lang="it-IT"/>
          </a:p>
        </p:txBody>
      </p:sp>
    </p:spTree>
    <p:extLst>
      <p:ext uri="{BB962C8B-B14F-4D97-AF65-F5344CB8AC3E}">
        <p14:creationId xmlns:p14="http://schemas.microsoft.com/office/powerpoint/2010/main" val="810482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714625" y="515938"/>
            <a:ext cx="4592638" cy="2584450"/>
          </a:xfrm>
        </p:spPr>
      </p:sp>
      <p:sp>
        <p:nvSpPr>
          <p:cNvPr id="3" name="Segnaposto note 2"/>
          <p:cNvSpPr>
            <a:spLocks noGrp="1"/>
          </p:cNvSpPr>
          <p:nvPr>
            <p:ph type="body" idx="1"/>
          </p:nvPr>
        </p:nvSpPr>
        <p:spPr/>
        <p:txBody>
          <a:bodyPr>
            <a:normAutofit/>
          </a:bodyPr>
          <a:lstStyle/>
          <a:p>
            <a:pPr lvl="0"/>
            <a:endParaRPr lang="it-IT" b="1" i="1" dirty="0">
              <a:latin typeface="Calibri Light" pitchFamily="34" charset="0"/>
            </a:endParaRPr>
          </a:p>
        </p:txBody>
      </p:sp>
      <p:sp>
        <p:nvSpPr>
          <p:cNvPr id="4" name="Segnaposto numero diapositiva 3"/>
          <p:cNvSpPr>
            <a:spLocks noGrp="1"/>
          </p:cNvSpPr>
          <p:nvPr>
            <p:ph type="sldNum" sz="quarter" idx="10"/>
          </p:nvPr>
        </p:nvSpPr>
        <p:spPr/>
        <p:txBody>
          <a:bodyPr/>
          <a:lstStyle/>
          <a:p>
            <a:fld id="{8C5FABE7-86A1-4C4A-AEB9-CD87DD1AEC88}" type="slidenum">
              <a:rPr lang="it-IT" smtClean="0"/>
              <a:pPr/>
              <a:t>21</a:t>
            </a:fld>
            <a:endParaRPr lang="it-IT"/>
          </a:p>
        </p:txBody>
      </p:sp>
    </p:spTree>
    <p:extLst>
      <p:ext uri="{BB962C8B-B14F-4D97-AF65-F5344CB8AC3E}">
        <p14:creationId xmlns:p14="http://schemas.microsoft.com/office/powerpoint/2010/main" val="2148651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713038" y="515938"/>
            <a:ext cx="4594225" cy="2584450"/>
          </a:xfrm>
        </p:spPr>
      </p:sp>
      <p:sp>
        <p:nvSpPr>
          <p:cNvPr id="3" name="Segnaposto note 2"/>
          <p:cNvSpPr>
            <a:spLocks noGrp="1"/>
          </p:cNvSpPr>
          <p:nvPr>
            <p:ph type="body" idx="1"/>
          </p:nvPr>
        </p:nvSpPr>
        <p:spPr/>
        <p:txBody>
          <a:bodyPr>
            <a:normAutofit/>
          </a:bodyPr>
          <a:lstStyle/>
          <a:p>
            <a:endParaRPr lang="it-IT" sz="1100" dirty="0">
              <a:latin typeface="Calibri Light" pitchFamily="34" charset="0"/>
            </a:endParaRPr>
          </a:p>
        </p:txBody>
      </p:sp>
      <p:sp>
        <p:nvSpPr>
          <p:cNvPr id="4" name="Segnaposto numero diapositiva 3"/>
          <p:cNvSpPr>
            <a:spLocks noGrp="1"/>
          </p:cNvSpPr>
          <p:nvPr>
            <p:ph type="sldNum" sz="quarter" idx="10"/>
          </p:nvPr>
        </p:nvSpPr>
        <p:spPr/>
        <p:txBody>
          <a:bodyPr/>
          <a:lstStyle/>
          <a:p>
            <a:fld id="{8C5FABE7-86A1-4C4A-AEB9-CD87DD1AEC88}" type="slidenum">
              <a:rPr lang="it-IT" smtClean="0"/>
              <a:pPr/>
              <a:t>22</a:t>
            </a:fld>
            <a:endParaRPr lang="it-IT"/>
          </a:p>
        </p:txBody>
      </p:sp>
    </p:spTree>
    <p:extLst>
      <p:ext uri="{BB962C8B-B14F-4D97-AF65-F5344CB8AC3E}">
        <p14:creationId xmlns:p14="http://schemas.microsoft.com/office/powerpoint/2010/main" val="1413414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714625" y="515938"/>
            <a:ext cx="4592638" cy="2584450"/>
          </a:xfrm>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8C5FABE7-86A1-4C4A-AEB9-CD87DD1AEC88}" type="slidenum">
              <a:rPr lang="it-IT" smtClean="0"/>
              <a:pPr/>
              <a:t>23</a:t>
            </a:fld>
            <a:endParaRPr lang="it-IT"/>
          </a:p>
        </p:txBody>
      </p:sp>
    </p:spTree>
    <p:extLst>
      <p:ext uri="{BB962C8B-B14F-4D97-AF65-F5344CB8AC3E}">
        <p14:creationId xmlns:p14="http://schemas.microsoft.com/office/powerpoint/2010/main" val="601067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714625" y="515938"/>
            <a:ext cx="4592638" cy="2584450"/>
          </a:xfrm>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8C5FABE7-86A1-4C4A-AEB9-CD87DD1AEC88}" type="slidenum">
              <a:rPr lang="it-IT" smtClean="0"/>
              <a:pPr/>
              <a:t>24</a:t>
            </a:fld>
            <a:endParaRPr lang="it-IT"/>
          </a:p>
        </p:txBody>
      </p:sp>
    </p:spTree>
    <p:extLst>
      <p:ext uri="{BB962C8B-B14F-4D97-AF65-F5344CB8AC3E}">
        <p14:creationId xmlns:p14="http://schemas.microsoft.com/office/powerpoint/2010/main" val="2810112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75693FD4-8F83-4EF7-AC3F-0DC0388986B0}" type="slidenum">
              <a:rPr lang="it-IT" smtClean="0"/>
              <a:t>25</a:t>
            </a:fld>
            <a:endParaRPr lang="it-IT"/>
          </a:p>
        </p:txBody>
      </p:sp>
    </p:spTree>
    <p:extLst>
      <p:ext uri="{BB962C8B-B14F-4D97-AF65-F5344CB8AC3E}">
        <p14:creationId xmlns:p14="http://schemas.microsoft.com/office/powerpoint/2010/main" val="2529320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75693FD4-8F83-4EF7-AC3F-0DC0388986B0}" type="slidenum">
              <a:rPr lang="it-IT" smtClean="0"/>
              <a:t>35</a:t>
            </a:fld>
            <a:endParaRPr lang="it-IT"/>
          </a:p>
        </p:txBody>
      </p:sp>
    </p:spTree>
    <p:extLst>
      <p:ext uri="{BB962C8B-B14F-4D97-AF65-F5344CB8AC3E}">
        <p14:creationId xmlns:p14="http://schemas.microsoft.com/office/powerpoint/2010/main" val="927703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3" name="Segnaposto data 2">
            <a:extLst>
              <a:ext uri="{FF2B5EF4-FFF2-40B4-BE49-F238E27FC236}">
                <a16:creationId xmlns:a16="http://schemas.microsoft.com/office/drawing/2014/main" id="{6B773EF8-4DA0-4DE3-BCFB-0EFA8BD2DD56}"/>
              </a:ext>
            </a:extLst>
          </p:cNvPr>
          <p:cNvSpPr>
            <a:spLocks noGrp="1"/>
          </p:cNvSpPr>
          <p:nvPr>
            <p:ph type="dt" sz="half" idx="10"/>
          </p:nvPr>
        </p:nvSpPr>
        <p:spPr/>
        <p:txBody>
          <a:bodyPr/>
          <a:lstStyle/>
          <a:p>
            <a:r>
              <a:rPr lang="it-IT"/>
              <a:t>03/11/2020</a:t>
            </a:r>
          </a:p>
        </p:txBody>
      </p:sp>
      <p:sp>
        <p:nvSpPr>
          <p:cNvPr id="4" name="Segnaposto piè di pagina 3">
            <a:extLst>
              <a:ext uri="{FF2B5EF4-FFF2-40B4-BE49-F238E27FC236}">
                <a16:creationId xmlns:a16="http://schemas.microsoft.com/office/drawing/2014/main" id="{E0BB389D-26E8-4950-B0E8-EF4A137BC36D}"/>
              </a:ext>
            </a:extLst>
          </p:cNvPr>
          <p:cNvSpPr>
            <a:spLocks noGrp="1"/>
          </p:cNvSpPr>
          <p:nvPr>
            <p:ph type="ftr" sz="quarter" idx="11"/>
          </p:nvPr>
        </p:nvSpPr>
        <p:spPr/>
        <p:txBody>
          <a:bodyPr/>
          <a:lstStyle/>
          <a:p>
            <a:r>
              <a:rPr lang="it-IT"/>
              <a:t>Funzione/Area</a:t>
            </a:r>
          </a:p>
        </p:txBody>
      </p:sp>
      <p:sp>
        <p:nvSpPr>
          <p:cNvPr id="5" name="Segnaposto numero diapositiva 4">
            <a:extLst>
              <a:ext uri="{FF2B5EF4-FFF2-40B4-BE49-F238E27FC236}">
                <a16:creationId xmlns:a16="http://schemas.microsoft.com/office/drawing/2014/main" id="{B3037BC1-5CA1-479B-BBEE-AD207A4AE013}"/>
              </a:ext>
            </a:extLst>
          </p:cNvPr>
          <p:cNvSpPr>
            <a:spLocks noGrp="1"/>
          </p:cNvSpPr>
          <p:nvPr>
            <p:ph type="sldNum" sz="quarter" idx="12"/>
          </p:nvPr>
        </p:nvSpPr>
        <p:spPr/>
        <p:txBody>
          <a:bodyPr/>
          <a:lstStyle/>
          <a:p>
            <a:fld id="{14F507C0-A2FF-4299-BAF9-E80DCBBD298B}" type="slidenum">
              <a:rPr lang="it-IT" smtClean="0"/>
              <a:t>‹N›</a:t>
            </a:fld>
            <a:endParaRPr lang="it-IT"/>
          </a:p>
        </p:txBody>
      </p:sp>
      <p:sp>
        <p:nvSpPr>
          <p:cNvPr id="10" name="Titolo 1">
            <a:extLst>
              <a:ext uri="{FF2B5EF4-FFF2-40B4-BE49-F238E27FC236}">
                <a16:creationId xmlns:a16="http://schemas.microsoft.com/office/drawing/2014/main" id="{164CFBB3-7A48-46CF-9F69-083DDE95641B}"/>
              </a:ext>
            </a:extLst>
          </p:cNvPr>
          <p:cNvSpPr>
            <a:spLocks noGrp="1"/>
          </p:cNvSpPr>
          <p:nvPr>
            <p:ph type="ctrTitle" hasCustomPrompt="1"/>
          </p:nvPr>
        </p:nvSpPr>
        <p:spPr>
          <a:xfrm>
            <a:off x="551384" y="2708920"/>
            <a:ext cx="9144000" cy="575641"/>
          </a:xfrm>
          <a:prstGeom prst="rect">
            <a:avLst/>
          </a:prstGeom>
        </p:spPr>
        <p:txBody>
          <a:bodyPr anchor="b"/>
          <a:lstStyle>
            <a:lvl1pPr algn="l">
              <a:defRPr sz="3000">
                <a:solidFill>
                  <a:schemeClr val="bg1"/>
                </a:solidFill>
                <a:latin typeface="Georgia" panose="02040502050405020303" pitchFamily="18" charset="0"/>
              </a:defRPr>
            </a:lvl1pPr>
          </a:lstStyle>
          <a:p>
            <a:r>
              <a:rPr lang="it-IT" dirty="0"/>
              <a:t> Titolo del progetto</a:t>
            </a:r>
          </a:p>
        </p:txBody>
      </p:sp>
      <p:sp>
        <p:nvSpPr>
          <p:cNvPr id="11" name="Sottotitolo 2">
            <a:extLst>
              <a:ext uri="{FF2B5EF4-FFF2-40B4-BE49-F238E27FC236}">
                <a16:creationId xmlns:a16="http://schemas.microsoft.com/office/drawing/2014/main" id="{99212E5B-F7B8-4E6B-B45B-DD16DAD12AAA}"/>
              </a:ext>
            </a:extLst>
          </p:cNvPr>
          <p:cNvSpPr>
            <a:spLocks noGrp="1"/>
          </p:cNvSpPr>
          <p:nvPr>
            <p:ph type="subTitle" idx="1" hasCustomPrompt="1"/>
          </p:nvPr>
        </p:nvSpPr>
        <p:spPr>
          <a:xfrm>
            <a:off x="551384" y="3573440"/>
            <a:ext cx="9144000" cy="1655762"/>
          </a:xfrm>
          <a:prstGeom prst="rect">
            <a:avLst/>
          </a:prstGeo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Sottotitolo </a:t>
            </a:r>
          </a:p>
        </p:txBody>
      </p:sp>
    </p:spTree>
    <p:extLst>
      <p:ext uri="{BB962C8B-B14F-4D97-AF65-F5344CB8AC3E}">
        <p14:creationId xmlns:p14="http://schemas.microsoft.com/office/powerpoint/2010/main" val="748621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Layout personalizzato">
    <p:spTree>
      <p:nvGrpSpPr>
        <p:cNvPr id="1" name=""/>
        <p:cNvGrpSpPr/>
        <p:nvPr/>
      </p:nvGrpSpPr>
      <p:grpSpPr>
        <a:xfrm>
          <a:off x="0" y="0"/>
          <a:ext cx="0" cy="0"/>
          <a:chOff x="0" y="0"/>
          <a:chExt cx="0" cy="0"/>
        </a:xfrm>
      </p:grpSpPr>
      <p:sp>
        <p:nvSpPr>
          <p:cNvPr id="3" name="Segnaposto data 2">
            <a:extLst>
              <a:ext uri="{FF2B5EF4-FFF2-40B4-BE49-F238E27FC236}">
                <a16:creationId xmlns:a16="http://schemas.microsoft.com/office/drawing/2014/main" id="{6B773EF8-4DA0-4DE3-BCFB-0EFA8BD2DD56}"/>
              </a:ext>
            </a:extLst>
          </p:cNvPr>
          <p:cNvSpPr>
            <a:spLocks noGrp="1"/>
          </p:cNvSpPr>
          <p:nvPr>
            <p:ph type="dt" sz="half" idx="10"/>
          </p:nvPr>
        </p:nvSpPr>
        <p:spPr/>
        <p:txBody>
          <a:bodyPr/>
          <a:lstStyle/>
          <a:p>
            <a:r>
              <a:rPr lang="it-IT"/>
              <a:t>03/11/2020</a:t>
            </a:r>
          </a:p>
        </p:txBody>
      </p:sp>
      <p:sp>
        <p:nvSpPr>
          <p:cNvPr id="4" name="Segnaposto piè di pagina 3">
            <a:extLst>
              <a:ext uri="{FF2B5EF4-FFF2-40B4-BE49-F238E27FC236}">
                <a16:creationId xmlns:a16="http://schemas.microsoft.com/office/drawing/2014/main" id="{E0BB389D-26E8-4950-B0E8-EF4A137BC36D}"/>
              </a:ext>
            </a:extLst>
          </p:cNvPr>
          <p:cNvSpPr>
            <a:spLocks noGrp="1"/>
          </p:cNvSpPr>
          <p:nvPr>
            <p:ph type="ftr" sz="quarter" idx="11"/>
          </p:nvPr>
        </p:nvSpPr>
        <p:spPr/>
        <p:txBody>
          <a:bodyPr/>
          <a:lstStyle/>
          <a:p>
            <a:r>
              <a:rPr lang="it-IT"/>
              <a:t>Funzione/Area</a:t>
            </a:r>
          </a:p>
        </p:txBody>
      </p:sp>
      <p:sp>
        <p:nvSpPr>
          <p:cNvPr id="5" name="Segnaposto numero diapositiva 4">
            <a:extLst>
              <a:ext uri="{FF2B5EF4-FFF2-40B4-BE49-F238E27FC236}">
                <a16:creationId xmlns:a16="http://schemas.microsoft.com/office/drawing/2014/main" id="{B3037BC1-5CA1-479B-BBEE-AD207A4AE013}"/>
              </a:ext>
            </a:extLst>
          </p:cNvPr>
          <p:cNvSpPr>
            <a:spLocks noGrp="1"/>
          </p:cNvSpPr>
          <p:nvPr>
            <p:ph type="sldNum" sz="quarter" idx="12"/>
          </p:nvPr>
        </p:nvSpPr>
        <p:spPr/>
        <p:txBody>
          <a:bodyPr/>
          <a:lstStyle/>
          <a:p>
            <a:fld id="{14F507C0-A2FF-4299-BAF9-E80DCBBD298B}" type="slidenum">
              <a:rPr lang="it-IT" smtClean="0"/>
              <a:t>‹N›</a:t>
            </a:fld>
            <a:endParaRPr lang="it-IT"/>
          </a:p>
        </p:txBody>
      </p:sp>
      <p:sp>
        <p:nvSpPr>
          <p:cNvPr id="9" name="Segnaposto contenuto 2">
            <a:extLst>
              <a:ext uri="{FF2B5EF4-FFF2-40B4-BE49-F238E27FC236}">
                <a16:creationId xmlns:a16="http://schemas.microsoft.com/office/drawing/2014/main" id="{AD424F34-8590-49D7-A927-E2A54EAA79A4}"/>
              </a:ext>
            </a:extLst>
          </p:cNvPr>
          <p:cNvSpPr>
            <a:spLocks noGrp="1"/>
          </p:cNvSpPr>
          <p:nvPr>
            <p:ph idx="1" hasCustomPrompt="1"/>
          </p:nvPr>
        </p:nvSpPr>
        <p:spPr>
          <a:xfrm>
            <a:off x="554267" y="2708920"/>
            <a:ext cx="11355088" cy="2506514"/>
          </a:xfrm>
          <a:prstGeom prst="rect">
            <a:avLst/>
          </a:prstGeom>
        </p:spPr>
        <p:txBody>
          <a:bodyPr/>
          <a:lstStyle>
            <a:lvl1pPr>
              <a:defRPr sz="2800">
                <a:solidFill>
                  <a:schemeClr val="bg1"/>
                </a:solidFill>
                <a:latin typeface="Arial" panose="020B0604020202020204" pitchFamily="34" charset="0"/>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lvl="0"/>
            <a:r>
              <a:rPr lang="it-IT" dirty="0"/>
              <a:t>Testo</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1356522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3" name="Segnaposto data 2">
            <a:extLst>
              <a:ext uri="{FF2B5EF4-FFF2-40B4-BE49-F238E27FC236}">
                <a16:creationId xmlns:a16="http://schemas.microsoft.com/office/drawing/2014/main" id="{6B773EF8-4DA0-4DE3-BCFB-0EFA8BD2DD56}"/>
              </a:ext>
            </a:extLst>
          </p:cNvPr>
          <p:cNvSpPr>
            <a:spLocks noGrp="1"/>
          </p:cNvSpPr>
          <p:nvPr>
            <p:ph type="dt" sz="half" idx="10"/>
          </p:nvPr>
        </p:nvSpPr>
        <p:spPr/>
        <p:txBody>
          <a:bodyPr/>
          <a:lstStyle/>
          <a:p>
            <a:r>
              <a:rPr lang="it-IT"/>
              <a:t>03/11/2020</a:t>
            </a:r>
          </a:p>
        </p:txBody>
      </p:sp>
      <p:sp>
        <p:nvSpPr>
          <p:cNvPr id="4" name="Segnaposto piè di pagina 3">
            <a:extLst>
              <a:ext uri="{FF2B5EF4-FFF2-40B4-BE49-F238E27FC236}">
                <a16:creationId xmlns:a16="http://schemas.microsoft.com/office/drawing/2014/main" id="{E0BB389D-26E8-4950-B0E8-EF4A137BC36D}"/>
              </a:ext>
            </a:extLst>
          </p:cNvPr>
          <p:cNvSpPr>
            <a:spLocks noGrp="1"/>
          </p:cNvSpPr>
          <p:nvPr>
            <p:ph type="ftr" sz="quarter" idx="11"/>
          </p:nvPr>
        </p:nvSpPr>
        <p:spPr/>
        <p:txBody>
          <a:bodyPr/>
          <a:lstStyle/>
          <a:p>
            <a:r>
              <a:rPr lang="it-IT"/>
              <a:t>Funzione/Area</a:t>
            </a:r>
          </a:p>
        </p:txBody>
      </p:sp>
      <p:sp>
        <p:nvSpPr>
          <p:cNvPr id="5" name="Segnaposto numero diapositiva 4">
            <a:extLst>
              <a:ext uri="{FF2B5EF4-FFF2-40B4-BE49-F238E27FC236}">
                <a16:creationId xmlns:a16="http://schemas.microsoft.com/office/drawing/2014/main" id="{B3037BC1-5CA1-479B-BBEE-AD207A4AE013}"/>
              </a:ext>
            </a:extLst>
          </p:cNvPr>
          <p:cNvSpPr>
            <a:spLocks noGrp="1"/>
          </p:cNvSpPr>
          <p:nvPr>
            <p:ph type="sldNum" sz="quarter" idx="12"/>
          </p:nvPr>
        </p:nvSpPr>
        <p:spPr/>
        <p:txBody>
          <a:bodyPr/>
          <a:lstStyle/>
          <a:p>
            <a:fld id="{14F507C0-A2FF-4299-BAF9-E80DCBBD298B}" type="slidenum">
              <a:rPr lang="it-IT" smtClean="0"/>
              <a:t>‹N›</a:t>
            </a:fld>
            <a:endParaRPr lang="it-IT"/>
          </a:p>
        </p:txBody>
      </p:sp>
      <p:sp>
        <p:nvSpPr>
          <p:cNvPr id="8" name="Titolo 1">
            <a:extLst>
              <a:ext uri="{FF2B5EF4-FFF2-40B4-BE49-F238E27FC236}">
                <a16:creationId xmlns:a16="http://schemas.microsoft.com/office/drawing/2014/main" id="{81E6372C-4967-4226-B75D-16E8FD668E4F}"/>
              </a:ext>
            </a:extLst>
          </p:cNvPr>
          <p:cNvSpPr>
            <a:spLocks noGrp="1"/>
          </p:cNvSpPr>
          <p:nvPr>
            <p:ph type="title" hasCustomPrompt="1"/>
          </p:nvPr>
        </p:nvSpPr>
        <p:spPr>
          <a:xfrm>
            <a:off x="512661" y="2741476"/>
            <a:ext cx="11360737" cy="1656184"/>
          </a:xfrm>
          <a:prstGeom prst="rect">
            <a:avLst/>
          </a:prstGeom>
        </p:spPr>
        <p:txBody>
          <a:bodyPr anchor="b"/>
          <a:lstStyle>
            <a:lvl1pPr>
              <a:defRPr sz="2800">
                <a:solidFill>
                  <a:schemeClr val="bg1"/>
                </a:solidFill>
                <a:latin typeface="Georgia" panose="02040502050405020303" pitchFamily="18" charset="0"/>
              </a:defRPr>
            </a:lvl1pPr>
          </a:lstStyle>
          <a:p>
            <a:r>
              <a:rPr lang="it-IT" dirty="0"/>
              <a:t>Titolo capitolo</a:t>
            </a:r>
          </a:p>
        </p:txBody>
      </p:sp>
      <p:sp>
        <p:nvSpPr>
          <p:cNvPr id="9" name="Segnaposto testo 2">
            <a:extLst>
              <a:ext uri="{FF2B5EF4-FFF2-40B4-BE49-F238E27FC236}">
                <a16:creationId xmlns:a16="http://schemas.microsoft.com/office/drawing/2014/main" id="{633E8135-CEA7-4859-9CF6-B63D2E67E6FA}"/>
              </a:ext>
            </a:extLst>
          </p:cNvPr>
          <p:cNvSpPr>
            <a:spLocks noGrp="1"/>
          </p:cNvSpPr>
          <p:nvPr>
            <p:ph type="body" idx="1" hasCustomPrompt="1"/>
          </p:nvPr>
        </p:nvSpPr>
        <p:spPr>
          <a:xfrm>
            <a:off x="512661" y="4672863"/>
            <a:ext cx="11360736" cy="916378"/>
          </a:xfrm>
        </p:spPr>
        <p:txBody>
          <a:bodyPr>
            <a:normAutofit/>
          </a:bodyPr>
          <a:lstStyle>
            <a:lvl1pPr marL="0" indent="0">
              <a:buNone/>
              <a:defRPr sz="22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dirty="0"/>
              <a:t>Sottotitolo/testo capitolo</a:t>
            </a:r>
          </a:p>
        </p:txBody>
      </p:sp>
    </p:spTree>
    <p:extLst>
      <p:ext uri="{BB962C8B-B14F-4D97-AF65-F5344CB8AC3E}">
        <p14:creationId xmlns:p14="http://schemas.microsoft.com/office/powerpoint/2010/main" val="306023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B79D8E37-31C3-4E55-AB07-B2EC6016BD6D}"/>
              </a:ext>
            </a:extLst>
          </p:cNvPr>
          <p:cNvSpPr>
            <a:spLocks noGrp="1"/>
          </p:cNvSpPr>
          <p:nvPr>
            <p:ph type="dt" sz="half" idx="10"/>
          </p:nvPr>
        </p:nvSpPr>
        <p:spPr/>
        <p:txBody>
          <a:bodyPr/>
          <a:lstStyle/>
          <a:p>
            <a:r>
              <a:rPr lang="it-IT"/>
              <a:t>03/11/2020</a:t>
            </a:r>
          </a:p>
        </p:txBody>
      </p:sp>
      <p:sp>
        <p:nvSpPr>
          <p:cNvPr id="3" name="Segnaposto piè di pagina 2">
            <a:extLst>
              <a:ext uri="{FF2B5EF4-FFF2-40B4-BE49-F238E27FC236}">
                <a16:creationId xmlns:a16="http://schemas.microsoft.com/office/drawing/2014/main" id="{89EA21E3-ED09-47C6-AA49-75A39734D4E4}"/>
              </a:ext>
            </a:extLst>
          </p:cNvPr>
          <p:cNvSpPr>
            <a:spLocks noGrp="1"/>
          </p:cNvSpPr>
          <p:nvPr>
            <p:ph type="ftr" sz="quarter" idx="11"/>
          </p:nvPr>
        </p:nvSpPr>
        <p:spPr/>
        <p:txBody>
          <a:bodyPr/>
          <a:lstStyle/>
          <a:p>
            <a:r>
              <a:rPr lang="it-IT"/>
              <a:t>Funzione/Area</a:t>
            </a:r>
          </a:p>
        </p:txBody>
      </p:sp>
      <p:sp>
        <p:nvSpPr>
          <p:cNvPr id="4" name="Segnaposto numero diapositiva 3">
            <a:extLst>
              <a:ext uri="{FF2B5EF4-FFF2-40B4-BE49-F238E27FC236}">
                <a16:creationId xmlns:a16="http://schemas.microsoft.com/office/drawing/2014/main" id="{913B0FB2-F5BB-4A97-8124-60AAEAD8D4A9}"/>
              </a:ext>
            </a:extLst>
          </p:cNvPr>
          <p:cNvSpPr>
            <a:spLocks noGrp="1"/>
          </p:cNvSpPr>
          <p:nvPr>
            <p:ph type="sldNum" sz="quarter" idx="12"/>
          </p:nvPr>
        </p:nvSpPr>
        <p:spPr/>
        <p:txBody>
          <a:bodyPr/>
          <a:lstStyle/>
          <a:p>
            <a:fld id="{14F507C0-A2FF-4299-BAF9-E80DCBBD298B}" type="slidenum">
              <a:rPr lang="it-IT" smtClean="0"/>
              <a:t>‹N›</a:t>
            </a:fld>
            <a:endParaRPr lang="it-IT"/>
          </a:p>
        </p:txBody>
      </p:sp>
    </p:spTree>
    <p:extLst>
      <p:ext uri="{BB962C8B-B14F-4D97-AF65-F5344CB8AC3E}">
        <p14:creationId xmlns:p14="http://schemas.microsoft.com/office/powerpoint/2010/main" val="4179286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Layout personalizzato">
    <p:spTree>
      <p:nvGrpSpPr>
        <p:cNvPr id="1" name=""/>
        <p:cNvGrpSpPr/>
        <p:nvPr/>
      </p:nvGrpSpPr>
      <p:grpSpPr>
        <a:xfrm>
          <a:off x="0" y="0"/>
          <a:ext cx="0" cy="0"/>
          <a:chOff x="0" y="0"/>
          <a:chExt cx="0" cy="0"/>
        </a:xfrm>
      </p:grpSpPr>
      <p:sp>
        <p:nvSpPr>
          <p:cNvPr id="3" name="Segnaposto data 2">
            <a:extLst>
              <a:ext uri="{FF2B5EF4-FFF2-40B4-BE49-F238E27FC236}">
                <a16:creationId xmlns:a16="http://schemas.microsoft.com/office/drawing/2014/main" id="{6B773EF8-4DA0-4DE3-BCFB-0EFA8BD2DD56}"/>
              </a:ext>
            </a:extLst>
          </p:cNvPr>
          <p:cNvSpPr>
            <a:spLocks noGrp="1"/>
          </p:cNvSpPr>
          <p:nvPr>
            <p:ph type="dt" sz="half" idx="10"/>
          </p:nvPr>
        </p:nvSpPr>
        <p:spPr/>
        <p:txBody>
          <a:bodyPr/>
          <a:lstStyle/>
          <a:p>
            <a:r>
              <a:rPr lang="it-IT"/>
              <a:t>03/11/2020</a:t>
            </a:r>
          </a:p>
        </p:txBody>
      </p:sp>
      <p:sp>
        <p:nvSpPr>
          <p:cNvPr id="4" name="Segnaposto piè di pagina 3">
            <a:extLst>
              <a:ext uri="{FF2B5EF4-FFF2-40B4-BE49-F238E27FC236}">
                <a16:creationId xmlns:a16="http://schemas.microsoft.com/office/drawing/2014/main" id="{E0BB389D-26E8-4950-B0E8-EF4A137BC36D}"/>
              </a:ext>
            </a:extLst>
          </p:cNvPr>
          <p:cNvSpPr>
            <a:spLocks noGrp="1"/>
          </p:cNvSpPr>
          <p:nvPr>
            <p:ph type="ftr" sz="quarter" idx="11"/>
          </p:nvPr>
        </p:nvSpPr>
        <p:spPr/>
        <p:txBody>
          <a:bodyPr/>
          <a:lstStyle/>
          <a:p>
            <a:r>
              <a:rPr lang="it-IT"/>
              <a:t>Funzione/Area</a:t>
            </a:r>
          </a:p>
        </p:txBody>
      </p:sp>
      <p:sp>
        <p:nvSpPr>
          <p:cNvPr id="5" name="Segnaposto numero diapositiva 4">
            <a:extLst>
              <a:ext uri="{FF2B5EF4-FFF2-40B4-BE49-F238E27FC236}">
                <a16:creationId xmlns:a16="http://schemas.microsoft.com/office/drawing/2014/main" id="{B3037BC1-5CA1-479B-BBEE-AD207A4AE013}"/>
              </a:ext>
            </a:extLst>
          </p:cNvPr>
          <p:cNvSpPr>
            <a:spLocks noGrp="1"/>
          </p:cNvSpPr>
          <p:nvPr>
            <p:ph type="sldNum" sz="quarter" idx="12"/>
          </p:nvPr>
        </p:nvSpPr>
        <p:spPr/>
        <p:txBody>
          <a:bodyPr/>
          <a:lstStyle/>
          <a:p>
            <a:fld id="{14F507C0-A2FF-4299-BAF9-E80DCBBD298B}" type="slidenum">
              <a:rPr lang="it-IT" smtClean="0"/>
              <a:t>‹N›</a:t>
            </a:fld>
            <a:endParaRPr lang="it-IT"/>
          </a:p>
        </p:txBody>
      </p:sp>
      <p:sp>
        <p:nvSpPr>
          <p:cNvPr id="8" name="Segnaposto titolo 1">
            <a:extLst>
              <a:ext uri="{FF2B5EF4-FFF2-40B4-BE49-F238E27FC236}">
                <a16:creationId xmlns:a16="http://schemas.microsoft.com/office/drawing/2014/main" id="{CB9282EA-6D0A-4DFC-8B1E-BCD4C3D8B9F0}"/>
              </a:ext>
            </a:extLst>
          </p:cNvPr>
          <p:cNvSpPr>
            <a:spLocks noGrp="1"/>
          </p:cNvSpPr>
          <p:nvPr>
            <p:ph type="title"/>
          </p:nvPr>
        </p:nvSpPr>
        <p:spPr>
          <a:xfrm>
            <a:off x="544457" y="260648"/>
            <a:ext cx="8499376" cy="743672"/>
          </a:xfrm>
          <a:prstGeom prst="rect">
            <a:avLst/>
          </a:prstGeom>
        </p:spPr>
        <p:txBody>
          <a:bodyPr vert="horz" lIns="91440" tIns="45720" rIns="91440" bIns="45720" rtlCol="0" anchor="ctr">
            <a:normAutofit/>
          </a:bodyPr>
          <a:lstStyle/>
          <a:p>
            <a:r>
              <a:rPr lang="it-IT" dirty="0"/>
              <a:t>Titolo</a:t>
            </a:r>
          </a:p>
        </p:txBody>
      </p:sp>
      <p:sp>
        <p:nvSpPr>
          <p:cNvPr id="9" name="Segnaposto testo 2">
            <a:extLst>
              <a:ext uri="{FF2B5EF4-FFF2-40B4-BE49-F238E27FC236}">
                <a16:creationId xmlns:a16="http://schemas.microsoft.com/office/drawing/2014/main" id="{D2496EA4-2629-40BB-BD4E-6410E2430651}"/>
              </a:ext>
            </a:extLst>
          </p:cNvPr>
          <p:cNvSpPr>
            <a:spLocks noGrp="1"/>
          </p:cNvSpPr>
          <p:nvPr>
            <p:ph idx="1" hasCustomPrompt="1"/>
          </p:nvPr>
        </p:nvSpPr>
        <p:spPr>
          <a:xfrm>
            <a:off x="532684" y="1268760"/>
            <a:ext cx="11333989" cy="5040560"/>
          </a:xfrm>
          <a:prstGeom prst="rect">
            <a:avLst/>
          </a:prstGeom>
        </p:spPr>
        <p:txBody>
          <a:bodyPr vert="horz" lIns="91440" tIns="45720" rIns="91440" bIns="45720" rtlCol="0">
            <a:normAutofit/>
          </a:bodyPr>
          <a:lstStyle/>
          <a:p>
            <a:pPr lvl="0"/>
            <a:r>
              <a:rPr lang="it-IT" dirty="0"/>
              <a:t>Testo</a:t>
            </a:r>
          </a:p>
        </p:txBody>
      </p:sp>
    </p:spTree>
    <p:extLst>
      <p:ext uri="{BB962C8B-B14F-4D97-AF65-F5344CB8AC3E}">
        <p14:creationId xmlns:p14="http://schemas.microsoft.com/office/powerpoint/2010/main" val="4266604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3" name="Segnaposto data 2">
            <a:extLst>
              <a:ext uri="{FF2B5EF4-FFF2-40B4-BE49-F238E27FC236}">
                <a16:creationId xmlns:a16="http://schemas.microsoft.com/office/drawing/2014/main" id="{6B773EF8-4DA0-4DE3-BCFB-0EFA8BD2DD56}"/>
              </a:ext>
            </a:extLst>
          </p:cNvPr>
          <p:cNvSpPr>
            <a:spLocks noGrp="1"/>
          </p:cNvSpPr>
          <p:nvPr>
            <p:ph type="dt" sz="half" idx="10"/>
          </p:nvPr>
        </p:nvSpPr>
        <p:spPr/>
        <p:txBody>
          <a:bodyPr/>
          <a:lstStyle/>
          <a:p>
            <a:r>
              <a:rPr lang="it-IT"/>
              <a:t>03/11/2020</a:t>
            </a:r>
          </a:p>
        </p:txBody>
      </p:sp>
      <p:sp>
        <p:nvSpPr>
          <p:cNvPr id="4" name="Segnaposto piè di pagina 3">
            <a:extLst>
              <a:ext uri="{FF2B5EF4-FFF2-40B4-BE49-F238E27FC236}">
                <a16:creationId xmlns:a16="http://schemas.microsoft.com/office/drawing/2014/main" id="{E0BB389D-26E8-4950-B0E8-EF4A137BC36D}"/>
              </a:ext>
            </a:extLst>
          </p:cNvPr>
          <p:cNvSpPr>
            <a:spLocks noGrp="1"/>
          </p:cNvSpPr>
          <p:nvPr>
            <p:ph type="ftr" sz="quarter" idx="11"/>
          </p:nvPr>
        </p:nvSpPr>
        <p:spPr/>
        <p:txBody>
          <a:bodyPr/>
          <a:lstStyle/>
          <a:p>
            <a:r>
              <a:rPr lang="it-IT"/>
              <a:t>Funzione/Area</a:t>
            </a:r>
          </a:p>
        </p:txBody>
      </p:sp>
      <p:sp>
        <p:nvSpPr>
          <p:cNvPr id="5" name="Segnaposto numero diapositiva 4">
            <a:extLst>
              <a:ext uri="{FF2B5EF4-FFF2-40B4-BE49-F238E27FC236}">
                <a16:creationId xmlns:a16="http://schemas.microsoft.com/office/drawing/2014/main" id="{B3037BC1-5CA1-479B-BBEE-AD207A4AE013}"/>
              </a:ext>
            </a:extLst>
          </p:cNvPr>
          <p:cNvSpPr>
            <a:spLocks noGrp="1"/>
          </p:cNvSpPr>
          <p:nvPr>
            <p:ph type="sldNum" sz="quarter" idx="12"/>
          </p:nvPr>
        </p:nvSpPr>
        <p:spPr/>
        <p:txBody>
          <a:bodyPr/>
          <a:lstStyle/>
          <a:p>
            <a:fld id="{14F507C0-A2FF-4299-BAF9-E80DCBBD298B}" type="slidenum">
              <a:rPr lang="it-IT" smtClean="0"/>
              <a:t>‹N›</a:t>
            </a:fld>
            <a:endParaRPr lang="it-IT"/>
          </a:p>
        </p:txBody>
      </p:sp>
      <p:sp>
        <p:nvSpPr>
          <p:cNvPr id="6" name="Segnaposto testo 2">
            <a:extLst>
              <a:ext uri="{FF2B5EF4-FFF2-40B4-BE49-F238E27FC236}">
                <a16:creationId xmlns:a16="http://schemas.microsoft.com/office/drawing/2014/main" id="{0109AC62-3AC8-4EE5-9EE3-6F0829CADAD7}"/>
              </a:ext>
            </a:extLst>
          </p:cNvPr>
          <p:cNvSpPr>
            <a:spLocks noGrp="1"/>
          </p:cNvSpPr>
          <p:nvPr>
            <p:ph idx="1" hasCustomPrompt="1"/>
          </p:nvPr>
        </p:nvSpPr>
        <p:spPr>
          <a:xfrm>
            <a:off x="532684" y="1268760"/>
            <a:ext cx="11333989" cy="5040560"/>
          </a:xfrm>
          <a:prstGeom prst="rect">
            <a:avLst/>
          </a:prstGeom>
        </p:spPr>
        <p:txBody>
          <a:bodyPr vert="horz" lIns="91440" tIns="45720" rIns="91440" bIns="45720" rtlCol="0">
            <a:normAutofit/>
          </a:bodyPr>
          <a:lstStyle/>
          <a:p>
            <a:pPr lvl="0"/>
            <a:r>
              <a:rPr lang="it-IT" dirty="0"/>
              <a:t>Testo</a:t>
            </a:r>
          </a:p>
        </p:txBody>
      </p:sp>
      <p:sp>
        <p:nvSpPr>
          <p:cNvPr id="7" name="Segnaposto titolo 1">
            <a:extLst>
              <a:ext uri="{FF2B5EF4-FFF2-40B4-BE49-F238E27FC236}">
                <a16:creationId xmlns:a16="http://schemas.microsoft.com/office/drawing/2014/main" id="{671E36BF-5280-4983-B754-D2D5BC5CD1DE}"/>
              </a:ext>
            </a:extLst>
          </p:cNvPr>
          <p:cNvSpPr>
            <a:spLocks noGrp="1"/>
          </p:cNvSpPr>
          <p:nvPr>
            <p:ph type="title"/>
          </p:nvPr>
        </p:nvSpPr>
        <p:spPr>
          <a:xfrm>
            <a:off x="544457" y="260648"/>
            <a:ext cx="8499376" cy="743672"/>
          </a:xfrm>
          <a:prstGeom prst="rect">
            <a:avLst/>
          </a:prstGeom>
        </p:spPr>
        <p:txBody>
          <a:bodyPr vert="horz" lIns="91440" tIns="45720" rIns="91440" bIns="45720" rtlCol="0" anchor="ctr">
            <a:normAutofit/>
          </a:bodyPr>
          <a:lstStyle/>
          <a:p>
            <a:r>
              <a:rPr lang="it-IT" dirty="0"/>
              <a:t>Titolo</a:t>
            </a:r>
          </a:p>
        </p:txBody>
      </p:sp>
    </p:spTree>
    <p:extLst>
      <p:ext uri="{BB962C8B-B14F-4D97-AF65-F5344CB8AC3E}">
        <p14:creationId xmlns:p14="http://schemas.microsoft.com/office/powerpoint/2010/main" val="1106717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924CD48-C776-44A6-8A6E-A0CC53FD2E7C}"/>
              </a:ext>
            </a:extLst>
          </p:cNvPr>
          <p:cNvSpPr>
            <a:spLocks noGrp="1"/>
          </p:cNvSpPr>
          <p:nvPr>
            <p:ph idx="1"/>
          </p:nvPr>
        </p:nvSpPr>
        <p:spPr>
          <a:xfrm>
            <a:off x="522651" y="1268760"/>
            <a:ext cx="11333989" cy="5040560"/>
          </a:xfrm>
        </p:spPr>
        <p:txBody>
          <a:bodyPr/>
          <a:lstStyle>
            <a:lvl2pPr>
              <a:defRPr sz="1100">
                <a:latin typeface="Arial" panose="020B0604020202020204" pitchFamily="34" charset="0"/>
                <a:cs typeface="Arial" panose="020B0604020202020204" pitchFamily="34" charset="0"/>
              </a:defRPr>
            </a:lvl2pPr>
            <a:lvl3pPr>
              <a:defRPr sz="1000">
                <a:latin typeface="Arial" panose="020B0604020202020204" pitchFamily="34" charset="0"/>
                <a:cs typeface="Arial" panose="020B0604020202020204" pitchFamily="34" charset="0"/>
              </a:defRPr>
            </a:lvl3pPr>
            <a:lvl4pPr>
              <a:defRPr sz="900">
                <a:latin typeface="Arial" panose="020B0604020202020204" pitchFamily="34" charset="0"/>
                <a:cs typeface="Arial" panose="020B0604020202020204" pitchFamily="34" charset="0"/>
              </a:defRPr>
            </a:lvl4pPr>
            <a:lvl5pPr>
              <a:defRPr sz="800">
                <a:latin typeface="Arial" panose="020B0604020202020204" pitchFamily="34" charset="0"/>
                <a:cs typeface="Arial" panose="020B0604020202020204" pitchFamily="34" charset="0"/>
              </a:defRPr>
            </a:lvl5pPr>
          </a:lstStyle>
          <a:p>
            <a:pPr lvl="0"/>
            <a:r>
              <a:rPr lang="it-IT" dirty="0"/>
              <a:t>Fare clic per modificare gli stili del testo </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data 3">
            <a:extLst>
              <a:ext uri="{FF2B5EF4-FFF2-40B4-BE49-F238E27FC236}">
                <a16:creationId xmlns:a16="http://schemas.microsoft.com/office/drawing/2014/main" id="{9164B59C-FAFB-4EE7-9AED-A07C90385DCD}"/>
              </a:ext>
            </a:extLst>
          </p:cNvPr>
          <p:cNvSpPr>
            <a:spLocks noGrp="1"/>
          </p:cNvSpPr>
          <p:nvPr>
            <p:ph type="dt" sz="half" idx="10"/>
          </p:nvPr>
        </p:nvSpPr>
        <p:spPr/>
        <p:txBody>
          <a:bodyPr/>
          <a:lstStyle/>
          <a:p>
            <a:r>
              <a:rPr lang="it-IT"/>
              <a:t>03/11/2020</a:t>
            </a:r>
          </a:p>
        </p:txBody>
      </p:sp>
      <p:sp>
        <p:nvSpPr>
          <p:cNvPr id="5" name="Segnaposto piè di pagina 4">
            <a:extLst>
              <a:ext uri="{FF2B5EF4-FFF2-40B4-BE49-F238E27FC236}">
                <a16:creationId xmlns:a16="http://schemas.microsoft.com/office/drawing/2014/main" id="{D4FA82A4-5897-4655-81B5-4AB0312B9C9E}"/>
              </a:ext>
            </a:extLst>
          </p:cNvPr>
          <p:cNvSpPr>
            <a:spLocks noGrp="1"/>
          </p:cNvSpPr>
          <p:nvPr>
            <p:ph type="ftr" sz="quarter" idx="11"/>
          </p:nvPr>
        </p:nvSpPr>
        <p:spPr/>
        <p:txBody>
          <a:bodyPr/>
          <a:lstStyle/>
          <a:p>
            <a:r>
              <a:rPr lang="it-IT"/>
              <a:t>Funzione/Area</a:t>
            </a:r>
          </a:p>
        </p:txBody>
      </p:sp>
      <p:sp>
        <p:nvSpPr>
          <p:cNvPr id="6" name="Segnaposto numero diapositiva 5">
            <a:extLst>
              <a:ext uri="{FF2B5EF4-FFF2-40B4-BE49-F238E27FC236}">
                <a16:creationId xmlns:a16="http://schemas.microsoft.com/office/drawing/2014/main" id="{927C9A1F-230A-4C07-B108-FFE8F7F227E9}"/>
              </a:ext>
            </a:extLst>
          </p:cNvPr>
          <p:cNvSpPr>
            <a:spLocks noGrp="1"/>
          </p:cNvSpPr>
          <p:nvPr>
            <p:ph type="sldNum" sz="quarter" idx="12"/>
          </p:nvPr>
        </p:nvSpPr>
        <p:spPr/>
        <p:txBody>
          <a:bodyPr/>
          <a:lstStyle/>
          <a:p>
            <a:fld id="{14F507C0-A2FF-4299-BAF9-E80DCBBD298B}" type="slidenum">
              <a:rPr lang="it-IT" smtClean="0"/>
              <a:t>‹N›</a:t>
            </a:fld>
            <a:endParaRPr lang="it-IT"/>
          </a:p>
        </p:txBody>
      </p:sp>
      <p:sp>
        <p:nvSpPr>
          <p:cNvPr id="7" name="Segnaposto titolo 1">
            <a:extLst>
              <a:ext uri="{FF2B5EF4-FFF2-40B4-BE49-F238E27FC236}">
                <a16:creationId xmlns:a16="http://schemas.microsoft.com/office/drawing/2014/main" id="{C1D8B1B6-7EEA-4853-BCA5-703132618F7A}"/>
              </a:ext>
            </a:extLst>
          </p:cNvPr>
          <p:cNvSpPr>
            <a:spLocks noGrp="1"/>
          </p:cNvSpPr>
          <p:nvPr>
            <p:ph type="title"/>
          </p:nvPr>
        </p:nvSpPr>
        <p:spPr>
          <a:xfrm>
            <a:off x="544457" y="260648"/>
            <a:ext cx="8499376" cy="743672"/>
          </a:xfrm>
          <a:prstGeom prst="rect">
            <a:avLst/>
          </a:prstGeom>
        </p:spPr>
        <p:txBody>
          <a:bodyPr vert="horz" lIns="91440" tIns="45720" rIns="91440" bIns="45720" rtlCol="0" anchor="ctr">
            <a:normAutofit/>
          </a:bodyPr>
          <a:lstStyle/>
          <a:p>
            <a:r>
              <a:rPr lang="it-IT" dirty="0"/>
              <a:t>Titolo</a:t>
            </a:r>
          </a:p>
        </p:txBody>
      </p:sp>
    </p:spTree>
    <p:extLst>
      <p:ext uri="{BB962C8B-B14F-4D97-AF65-F5344CB8AC3E}">
        <p14:creationId xmlns:p14="http://schemas.microsoft.com/office/powerpoint/2010/main" val="2253790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2B65AA1C-2DD6-41E5-A0D4-3CFFAB432D35}"/>
              </a:ext>
            </a:extLst>
          </p:cNvPr>
          <p:cNvSpPr>
            <a:spLocks noGrp="1"/>
          </p:cNvSpPr>
          <p:nvPr>
            <p:ph sz="half" idx="1"/>
          </p:nvPr>
        </p:nvSpPr>
        <p:spPr>
          <a:xfrm>
            <a:off x="522651" y="1268759"/>
            <a:ext cx="5181600" cy="4908203"/>
          </a:xfrm>
        </p:spPr>
        <p:txBody>
          <a:bodyPr/>
          <a:lstStyle>
            <a:lvl2pPr>
              <a:defRPr sz="1100"/>
            </a:lvl2pPr>
            <a:lvl3pPr>
              <a:defRPr sz="1000"/>
            </a:lvl3pPr>
            <a:lvl4pPr>
              <a:defRPr sz="800"/>
            </a:lvl4pPr>
            <a:lvl5pPr>
              <a:defRPr sz="800"/>
            </a:lvl5pPr>
          </a:lstStyle>
          <a:p>
            <a:pPr lvl="0"/>
            <a:r>
              <a:rPr lang="it-IT" dirty="0"/>
              <a:t>Fare clic per modificare gli stili del testo </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contenuto 3">
            <a:extLst>
              <a:ext uri="{FF2B5EF4-FFF2-40B4-BE49-F238E27FC236}">
                <a16:creationId xmlns:a16="http://schemas.microsoft.com/office/drawing/2014/main" id="{A438A639-2C96-4E37-AFE0-023D4CD1D458}"/>
              </a:ext>
            </a:extLst>
          </p:cNvPr>
          <p:cNvSpPr>
            <a:spLocks noGrp="1"/>
          </p:cNvSpPr>
          <p:nvPr>
            <p:ph sz="half" idx="2"/>
          </p:nvPr>
        </p:nvSpPr>
        <p:spPr>
          <a:xfrm>
            <a:off x="6172200" y="1268760"/>
            <a:ext cx="5684440" cy="4908202"/>
          </a:xfrm>
        </p:spPr>
        <p:txBody>
          <a:bodyPr/>
          <a:lstStyle>
            <a:lvl2pPr>
              <a:defRPr sz="1100"/>
            </a:lvl2pPr>
            <a:lvl3pPr>
              <a:defRPr sz="1000"/>
            </a:lvl3pPr>
            <a:lvl4pPr>
              <a:defRPr sz="800"/>
            </a:lvl4pPr>
            <a:lvl5pPr>
              <a:defRPr sz="800"/>
            </a:lvl5pPr>
          </a:lstStyle>
          <a:p>
            <a:pPr lvl="0"/>
            <a:r>
              <a:rPr lang="it-IT" dirty="0"/>
              <a:t>Fare clic per modificare gli stili del testo</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5" name="Segnaposto data 4">
            <a:extLst>
              <a:ext uri="{FF2B5EF4-FFF2-40B4-BE49-F238E27FC236}">
                <a16:creationId xmlns:a16="http://schemas.microsoft.com/office/drawing/2014/main" id="{7FD6660E-948A-483E-90AA-16D5C9C632D9}"/>
              </a:ext>
            </a:extLst>
          </p:cNvPr>
          <p:cNvSpPr>
            <a:spLocks noGrp="1"/>
          </p:cNvSpPr>
          <p:nvPr>
            <p:ph type="dt" sz="half" idx="10"/>
          </p:nvPr>
        </p:nvSpPr>
        <p:spPr/>
        <p:txBody>
          <a:bodyPr/>
          <a:lstStyle/>
          <a:p>
            <a:r>
              <a:rPr lang="it-IT"/>
              <a:t>03/11/2020</a:t>
            </a:r>
          </a:p>
        </p:txBody>
      </p:sp>
      <p:sp>
        <p:nvSpPr>
          <p:cNvPr id="6" name="Segnaposto piè di pagina 5">
            <a:extLst>
              <a:ext uri="{FF2B5EF4-FFF2-40B4-BE49-F238E27FC236}">
                <a16:creationId xmlns:a16="http://schemas.microsoft.com/office/drawing/2014/main" id="{6CC43783-06ED-4516-8F88-28E64CD2F811}"/>
              </a:ext>
            </a:extLst>
          </p:cNvPr>
          <p:cNvSpPr>
            <a:spLocks noGrp="1"/>
          </p:cNvSpPr>
          <p:nvPr>
            <p:ph type="ftr" sz="quarter" idx="11"/>
          </p:nvPr>
        </p:nvSpPr>
        <p:spPr/>
        <p:txBody>
          <a:bodyPr/>
          <a:lstStyle/>
          <a:p>
            <a:r>
              <a:rPr lang="it-IT"/>
              <a:t>Funzione/Area</a:t>
            </a:r>
          </a:p>
        </p:txBody>
      </p:sp>
      <p:sp>
        <p:nvSpPr>
          <p:cNvPr id="7" name="Segnaposto numero diapositiva 6">
            <a:extLst>
              <a:ext uri="{FF2B5EF4-FFF2-40B4-BE49-F238E27FC236}">
                <a16:creationId xmlns:a16="http://schemas.microsoft.com/office/drawing/2014/main" id="{DF33A368-FA36-4F22-8A21-9D937E7A894F}"/>
              </a:ext>
            </a:extLst>
          </p:cNvPr>
          <p:cNvSpPr>
            <a:spLocks noGrp="1"/>
          </p:cNvSpPr>
          <p:nvPr>
            <p:ph type="sldNum" sz="quarter" idx="12"/>
          </p:nvPr>
        </p:nvSpPr>
        <p:spPr/>
        <p:txBody>
          <a:bodyPr/>
          <a:lstStyle/>
          <a:p>
            <a:fld id="{14F507C0-A2FF-4299-BAF9-E80DCBBD298B}" type="slidenum">
              <a:rPr lang="it-IT" smtClean="0"/>
              <a:t>‹N›</a:t>
            </a:fld>
            <a:endParaRPr lang="it-IT"/>
          </a:p>
        </p:txBody>
      </p:sp>
      <p:sp>
        <p:nvSpPr>
          <p:cNvPr id="8" name="Segnaposto titolo 1">
            <a:extLst>
              <a:ext uri="{FF2B5EF4-FFF2-40B4-BE49-F238E27FC236}">
                <a16:creationId xmlns:a16="http://schemas.microsoft.com/office/drawing/2014/main" id="{B780C6C1-19E8-43CA-BF58-5CA703CD8CAE}"/>
              </a:ext>
            </a:extLst>
          </p:cNvPr>
          <p:cNvSpPr>
            <a:spLocks noGrp="1"/>
          </p:cNvSpPr>
          <p:nvPr>
            <p:ph type="title"/>
          </p:nvPr>
        </p:nvSpPr>
        <p:spPr>
          <a:xfrm>
            <a:off x="544457" y="260648"/>
            <a:ext cx="8499376" cy="743672"/>
          </a:xfrm>
          <a:prstGeom prst="rect">
            <a:avLst/>
          </a:prstGeom>
        </p:spPr>
        <p:txBody>
          <a:bodyPr vert="horz" lIns="91440" tIns="45720" rIns="91440" bIns="45720" rtlCol="0" anchor="ctr">
            <a:normAutofit/>
          </a:bodyPr>
          <a:lstStyle/>
          <a:p>
            <a:r>
              <a:rPr lang="it-IT" dirty="0"/>
              <a:t>Titolo</a:t>
            </a:r>
          </a:p>
        </p:txBody>
      </p:sp>
    </p:spTree>
    <p:extLst>
      <p:ext uri="{BB962C8B-B14F-4D97-AF65-F5344CB8AC3E}">
        <p14:creationId xmlns:p14="http://schemas.microsoft.com/office/powerpoint/2010/main" val="77613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B79D8E37-31C3-4E55-AB07-B2EC6016BD6D}"/>
              </a:ext>
            </a:extLst>
          </p:cNvPr>
          <p:cNvSpPr>
            <a:spLocks noGrp="1"/>
          </p:cNvSpPr>
          <p:nvPr>
            <p:ph type="dt" sz="half" idx="10"/>
          </p:nvPr>
        </p:nvSpPr>
        <p:spPr/>
        <p:txBody>
          <a:bodyPr/>
          <a:lstStyle/>
          <a:p>
            <a:r>
              <a:rPr lang="it-IT"/>
              <a:t>03/11/2020</a:t>
            </a:r>
          </a:p>
        </p:txBody>
      </p:sp>
      <p:sp>
        <p:nvSpPr>
          <p:cNvPr id="3" name="Segnaposto piè di pagina 2">
            <a:extLst>
              <a:ext uri="{FF2B5EF4-FFF2-40B4-BE49-F238E27FC236}">
                <a16:creationId xmlns:a16="http://schemas.microsoft.com/office/drawing/2014/main" id="{89EA21E3-ED09-47C6-AA49-75A39734D4E4}"/>
              </a:ext>
            </a:extLst>
          </p:cNvPr>
          <p:cNvSpPr>
            <a:spLocks noGrp="1"/>
          </p:cNvSpPr>
          <p:nvPr>
            <p:ph type="ftr" sz="quarter" idx="11"/>
          </p:nvPr>
        </p:nvSpPr>
        <p:spPr/>
        <p:txBody>
          <a:bodyPr/>
          <a:lstStyle/>
          <a:p>
            <a:r>
              <a:rPr lang="it-IT"/>
              <a:t>Funzione/Area</a:t>
            </a:r>
          </a:p>
        </p:txBody>
      </p:sp>
      <p:sp>
        <p:nvSpPr>
          <p:cNvPr id="4" name="Segnaposto numero diapositiva 3">
            <a:extLst>
              <a:ext uri="{FF2B5EF4-FFF2-40B4-BE49-F238E27FC236}">
                <a16:creationId xmlns:a16="http://schemas.microsoft.com/office/drawing/2014/main" id="{913B0FB2-F5BB-4A97-8124-60AAEAD8D4A9}"/>
              </a:ext>
            </a:extLst>
          </p:cNvPr>
          <p:cNvSpPr>
            <a:spLocks noGrp="1"/>
          </p:cNvSpPr>
          <p:nvPr>
            <p:ph type="sldNum" sz="quarter" idx="12"/>
          </p:nvPr>
        </p:nvSpPr>
        <p:spPr/>
        <p:txBody>
          <a:bodyPr/>
          <a:lstStyle/>
          <a:p>
            <a:fld id="{14F507C0-A2FF-4299-BAF9-E80DCBBD298B}" type="slidenum">
              <a:rPr lang="it-IT" smtClean="0"/>
              <a:t>‹N›</a:t>
            </a:fld>
            <a:endParaRPr lang="it-IT"/>
          </a:p>
        </p:txBody>
      </p:sp>
      <p:sp>
        <p:nvSpPr>
          <p:cNvPr id="5" name="Segnaposto titolo 1">
            <a:extLst>
              <a:ext uri="{FF2B5EF4-FFF2-40B4-BE49-F238E27FC236}">
                <a16:creationId xmlns:a16="http://schemas.microsoft.com/office/drawing/2014/main" id="{8D4841A5-02F0-490A-8468-A0840E636BEF}"/>
              </a:ext>
            </a:extLst>
          </p:cNvPr>
          <p:cNvSpPr>
            <a:spLocks noGrp="1"/>
          </p:cNvSpPr>
          <p:nvPr>
            <p:ph type="title"/>
          </p:nvPr>
        </p:nvSpPr>
        <p:spPr>
          <a:xfrm>
            <a:off x="544457" y="260648"/>
            <a:ext cx="8499376" cy="743672"/>
          </a:xfrm>
          <a:prstGeom prst="rect">
            <a:avLst/>
          </a:prstGeom>
        </p:spPr>
        <p:txBody>
          <a:bodyPr vert="horz" lIns="91440" tIns="45720" rIns="91440" bIns="45720" rtlCol="0" anchor="ctr">
            <a:normAutofit/>
          </a:bodyPr>
          <a:lstStyle/>
          <a:p>
            <a:r>
              <a:rPr lang="it-IT" dirty="0"/>
              <a:t>Titolo</a:t>
            </a:r>
          </a:p>
        </p:txBody>
      </p:sp>
    </p:spTree>
    <p:extLst>
      <p:ext uri="{BB962C8B-B14F-4D97-AF65-F5344CB8AC3E}">
        <p14:creationId xmlns:p14="http://schemas.microsoft.com/office/powerpoint/2010/main" val="353097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Layout personalizzato">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B3037BC1-5CA1-479B-BBEE-AD207A4AE013}"/>
              </a:ext>
            </a:extLst>
          </p:cNvPr>
          <p:cNvSpPr>
            <a:spLocks noGrp="1"/>
          </p:cNvSpPr>
          <p:nvPr>
            <p:ph type="sldNum" sz="quarter" idx="12"/>
          </p:nvPr>
        </p:nvSpPr>
        <p:spPr/>
        <p:txBody>
          <a:bodyPr/>
          <a:lstStyle/>
          <a:p>
            <a:fld id="{14F507C0-A2FF-4299-BAF9-E80DCBBD298B}" type="slidenum">
              <a:rPr lang="it-IT" smtClean="0"/>
              <a:t>‹N›</a:t>
            </a:fld>
            <a:endParaRPr lang="it-IT"/>
          </a:p>
        </p:txBody>
      </p:sp>
      <p:sp>
        <p:nvSpPr>
          <p:cNvPr id="7" name="Segnaposto testo 8">
            <a:extLst>
              <a:ext uri="{FF2B5EF4-FFF2-40B4-BE49-F238E27FC236}">
                <a16:creationId xmlns:a16="http://schemas.microsoft.com/office/drawing/2014/main" id="{3B9B527D-2F53-4696-9AC4-89211087863F}"/>
              </a:ext>
            </a:extLst>
          </p:cNvPr>
          <p:cNvSpPr>
            <a:spLocks noGrp="1"/>
          </p:cNvSpPr>
          <p:nvPr>
            <p:ph type="body" sz="quarter" idx="13" hasCustomPrompt="1"/>
          </p:nvPr>
        </p:nvSpPr>
        <p:spPr>
          <a:xfrm>
            <a:off x="555235" y="1268761"/>
            <a:ext cx="11301405" cy="5040561"/>
          </a:xfrm>
        </p:spPr>
        <p:txBody>
          <a:bodyPr/>
          <a:lstStyle>
            <a:lvl1pPr>
              <a:defRPr baseline="0"/>
            </a:lvl1pPr>
          </a:lstStyle>
          <a:p>
            <a:pPr lvl="0"/>
            <a:r>
              <a:rPr lang="it-IT" dirty="0"/>
              <a:t>Testo</a:t>
            </a:r>
          </a:p>
        </p:txBody>
      </p:sp>
      <p:sp>
        <p:nvSpPr>
          <p:cNvPr id="8" name="Segnaposto titolo 1">
            <a:extLst>
              <a:ext uri="{FF2B5EF4-FFF2-40B4-BE49-F238E27FC236}">
                <a16:creationId xmlns:a16="http://schemas.microsoft.com/office/drawing/2014/main" id="{4530AC1E-8382-43AF-B811-C0222122DF24}"/>
              </a:ext>
            </a:extLst>
          </p:cNvPr>
          <p:cNvSpPr>
            <a:spLocks noGrp="1"/>
          </p:cNvSpPr>
          <p:nvPr>
            <p:ph type="title"/>
          </p:nvPr>
        </p:nvSpPr>
        <p:spPr>
          <a:xfrm>
            <a:off x="522652" y="206121"/>
            <a:ext cx="7493563" cy="630592"/>
          </a:xfrm>
          <a:prstGeom prst="rect">
            <a:avLst/>
          </a:prstGeom>
        </p:spPr>
        <p:txBody>
          <a:bodyPr vert="horz" lIns="91440" tIns="45720" rIns="91440" bIns="45720" rtlCol="0" anchor="ctr">
            <a:normAutofit/>
          </a:bodyPr>
          <a:lstStyle/>
          <a:p>
            <a:r>
              <a:rPr lang="it-IT" dirty="0"/>
              <a:t>Titolo</a:t>
            </a:r>
          </a:p>
        </p:txBody>
      </p:sp>
      <p:sp>
        <p:nvSpPr>
          <p:cNvPr id="9" name="Segnaposto piè di pagina 4">
            <a:extLst>
              <a:ext uri="{FF2B5EF4-FFF2-40B4-BE49-F238E27FC236}">
                <a16:creationId xmlns:a16="http://schemas.microsoft.com/office/drawing/2014/main" id="{116DD68C-36ED-4FC5-B7B9-A345098475DE}"/>
              </a:ext>
            </a:extLst>
          </p:cNvPr>
          <p:cNvSpPr>
            <a:spLocks noGrp="1"/>
          </p:cNvSpPr>
          <p:nvPr>
            <p:ph type="ftr" sz="quarter" idx="3"/>
          </p:nvPr>
        </p:nvSpPr>
        <p:spPr>
          <a:xfrm>
            <a:off x="143340" y="6511003"/>
            <a:ext cx="10657184" cy="337741"/>
          </a:xfrm>
          <a:prstGeom prst="rect">
            <a:avLst/>
          </a:prstGeom>
        </p:spPr>
        <p:txBody>
          <a:bodyPr vert="horz" lIns="91440" tIns="45720" rIns="91440" bIns="45720" rtlCol="0" anchor="ctr"/>
          <a:lstStyle>
            <a:lvl1pPr algn="l">
              <a:defRPr sz="900">
                <a:solidFill>
                  <a:schemeClr val="bg1"/>
                </a:solidFill>
                <a:latin typeface="Arial" panose="020B0604020202020204" pitchFamily="34" charset="0"/>
                <a:cs typeface="Arial" panose="020B0604020202020204" pitchFamily="34" charset="0"/>
              </a:defRPr>
            </a:lvl1pPr>
          </a:lstStyle>
          <a:p>
            <a:r>
              <a:rPr lang="it-IT"/>
              <a:t>KICK OFF COMMISSIONI PARITETICHE</a:t>
            </a:r>
            <a:endParaRPr lang="it-IT" dirty="0"/>
          </a:p>
        </p:txBody>
      </p:sp>
    </p:spTree>
    <p:extLst>
      <p:ext uri="{BB962C8B-B14F-4D97-AF65-F5344CB8AC3E}">
        <p14:creationId xmlns:p14="http://schemas.microsoft.com/office/powerpoint/2010/main" val="321944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9A07EDD1-9E65-488D-9590-9C8495D1A450}"/>
              </a:ext>
            </a:extLst>
          </p:cNvPr>
          <p:cNvSpPr>
            <a:spLocks noGrp="1"/>
          </p:cNvSpPr>
          <p:nvPr>
            <p:ph type="dt" sz="half" idx="10"/>
          </p:nvPr>
        </p:nvSpPr>
        <p:spPr/>
        <p:txBody>
          <a:bodyPr/>
          <a:lstStyle>
            <a:lvl1pPr>
              <a:defRPr/>
            </a:lvl1pPr>
          </a:lstStyle>
          <a:p>
            <a:pPr>
              <a:defRPr/>
            </a:pPr>
            <a:fld id="{DE3C59E7-FFCB-4054-A8D0-87FAC7C37934}" type="datetime1">
              <a:rPr lang="it-IT" altLang="it-IT"/>
              <a:pPr>
                <a:defRPr/>
              </a:pPr>
              <a:t>17/10/2021</a:t>
            </a:fld>
            <a:endParaRPr lang="it-IT" altLang="it-IT"/>
          </a:p>
        </p:txBody>
      </p:sp>
      <p:sp>
        <p:nvSpPr>
          <p:cNvPr id="3" name="Segnaposto piè di pagina 4">
            <a:extLst>
              <a:ext uri="{FF2B5EF4-FFF2-40B4-BE49-F238E27FC236}">
                <a16:creationId xmlns:a16="http://schemas.microsoft.com/office/drawing/2014/main" id="{FDD518A5-D300-4711-A777-F9B37FB03AF2}"/>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55811404-08D9-4D52-B109-6E8289452D32}"/>
              </a:ext>
            </a:extLst>
          </p:cNvPr>
          <p:cNvSpPr>
            <a:spLocks noGrp="1"/>
          </p:cNvSpPr>
          <p:nvPr>
            <p:ph type="sldNum" sz="quarter" idx="12"/>
          </p:nvPr>
        </p:nvSpPr>
        <p:spPr/>
        <p:txBody>
          <a:bodyPr/>
          <a:lstStyle>
            <a:lvl1pPr>
              <a:defRPr/>
            </a:lvl1pPr>
          </a:lstStyle>
          <a:p>
            <a:fld id="{AECAEED3-E21F-4BD9-A821-6C5D70261ABE}" type="slidenum">
              <a:rPr lang="it-IT" altLang="it-IT"/>
              <a:pPr/>
              <a:t>‹N›</a:t>
            </a:fld>
            <a:endParaRPr lang="it-IT" altLang="it-IT"/>
          </a:p>
        </p:txBody>
      </p:sp>
    </p:spTree>
    <p:extLst>
      <p:ext uri="{BB962C8B-B14F-4D97-AF65-F5344CB8AC3E}">
        <p14:creationId xmlns:p14="http://schemas.microsoft.com/office/powerpoint/2010/main" val="2085547502"/>
      </p:ext>
    </p:extLst>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6"/>
            <a:ext cx="10363200" cy="1470025"/>
          </a:xfrm>
        </p:spPr>
        <p:txBody>
          <a:bodyPr/>
          <a:lstStyle/>
          <a:p>
            <a:r>
              <a:rPr lang="it-IT"/>
              <a:t>Fare clic per modificare lo stile del titolo</a:t>
            </a:r>
          </a:p>
        </p:txBody>
      </p:sp>
      <p:sp>
        <p:nvSpPr>
          <p:cNvPr id="3" name="Sottotito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4C33BB04-1888-4A8D-865F-38CC7A6E84E8}" type="datetimeFigureOut">
              <a:rPr lang="it-IT" smtClean="0"/>
              <a:pPr/>
              <a:t>17/10/2021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28CB5F0-0CF8-451A-BF27-D1BCB40B0F07}" type="slidenum">
              <a:rPr lang="it-IT" smtClean="0"/>
              <a:pPr/>
              <a:t>‹N›</a:t>
            </a:fld>
            <a:endParaRPr lang="it-IT"/>
          </a:p>
        </p:txBody>
      </p:sp>
    </p:spTree>
    <p:extLst>
      <p:ext uri="{BB962C8B-B14F-4D97-AF65-F5344CB8AC3E}">
        <p14:creationId xmlns:p14="http://schemas.microsoft.com/office/powerpoint/2010/main" val="3784232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65700" y="600200"/>
            <a:ext cx="8278400" cy="54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56" name="Google Shape;56;p1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9pPr>
          </a:lstStyle>
          <a:p>
            <a:pPr marL="0" lvl="0" indent="0" algn="r" rtl="0">
              <a:spcBef>
                <a:spcPts val="0"/>
              </a:spcBef>
              <a:spcAft>
                <a:spcPts val="0"/>
              </a:spcAft>
              <a:buNone/>
            </a:pPr>
            <a:fld id="{00000000-1234-1234-1234-123412341234}" type="slidenum">
              <a:rPr lang="it"/>
              <a:pPr marL="0" lvl="0" indent="0" algn="r" rtl="0">
                <a:spcBef>
                  <a:spcPts val="0"/>
                </a:spcBef>
                <a:spcAft>
                  <a:spcPts val="0"/>
                </a:spcAft>
                <a:buNone/>
              </a:pPr>
              <a:t>‹N›</a:t>
            </a:fld>
            <a:endParaRPr/>
          </a:p>
        </p:txBody>
      </p:sp>
      <p:pic>
        <p:nvPicPr>
          <p:cNvPr id="57" name="Google Shape;57;p10"/>
          <p:cNvPicPr preferRelativeResize="0"/>
          <p:nvPr/>
        </p:nvPicPr>
        <p:blipFill rotWithShape="1">
          <a:blip r:embed="rId2">
            <a:alphaModFix/>
          </a:blip>
          <a:srcRect t="18102" b="18108"/>
          <a:stretch/>
        </p:blipFill>
        <p:spPr>
          <a:xfrm>
            <a:off x="1069034" y="6254767"/>
            <a:ext cx="1327633" cy="450533"/>
          </a:xfrm>
          <a:prstGeom prst="rect">
            <a:avLst/>
          </a:prstGeom>
          <a:noFill/>
          <a:ln>
            <a:noFill/>
          </a:ln>
        </p:spPr>
      </p:pic>
    </p:spTree>
    <p:extLst>
      <p:ext uri="{BB962C8B-B14F-4D97-AF65-F5344CB8AC3E}">
        <p14:creationId xmlns:p14="http://schemas.microsoft.com/office/powerpoint/2010/main" val="3367476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7"/>
        <p:cNvGrpSpPr/>
        <p:nvPr/>
      </p:nvGrpSpPr>
      <p:grpSpPr>
        <a:xfrm>
          <a:off x="0" y="0"/>
          <a:ext cx="0" cy="0"/>
          <a:chOff x="0" y="0"/>
          <a:chExt cx="0" cy="0"/>
        </a:xfrm>
      </p:grpSpPr>
      <p:sp>
        <p:nvSpPr>
          <p:cNvPr id="68" name="Google Shape;68;p13"/>
          <p:cNvSpPr txBox="1">
            <a:spLocks noGrp="1"/>
          </p:cNvSpPr>
          <p:nvPr>
            <p:ph type="body" idx="1"/>
          </p:nvPr>
        </p:nvSpPr>
        <p:spPr>
          <a:xfrm>
            <a:off x="865700" y="1852800"/>
            <a:ext cx="5311600" cy="4239200"/>
          </a:xfrm>
          <a:prstGeom prst="rect">
            <a:avLst/>
          </a:prstGeom>
          <a:noFill/>
          <a:ln>
            <a:noFill/>
          </a:ln>
        </p:spPr>
        <p:txBody>
          <a:bodyPr spcFirstLastPara="1" wrap="square" lIns="91425" tIns="91425" rIns="91425" bIns="91425" anchor="t" anchorCtr="0">
            <a:noAutofit/>
          </a:bodyPr>
          <a:lstStyle>
            <a:lvl1pPr marL="609585" lvl="0" indent="-406390" algn="l">
              <a:lnSpc>
                <a:spcPct val="115000"/>
              </a:lnSpc>
              <a:spcBef>
                <a:spcPts val="0"/>
              </a:spcBef>
              <a:spcAft>
                <a:spcPts val="0"/>
              </a:spcAft>
              <a:buSzPts val="1200"/>
              <a:buChar char="●"/>
              <a:defRPr sz="1600"/>
            </a:lvl1pPr>
            <a:lvl2pPr marL="1219170" lvl="1" indent="-406390" algn="l">
              <a:lnSpc>
                <a:spcPct val="115000"/>
              </a:lnSpc>
              <a:spcBef>
                <a:spcPts val="2133"/>
              </a:spcBef>
              <a:spcAft>
                <a:spcPts val="0"/>
              </a:spcAft>
              <a:buSzPts val="1200"/>
              <a:buChar char="○"/>
              <a:defRPr sz="1600"/>
            </a:lvl2pPr>
            <a:lvl3pPr marL="1828754" lvl="2" indent="-406390" algn="l">
              <a:lnSpc>
                <a:spcPct val="115000"/>
              </a:lnSpc>
              <a:spcBef>
                <a:spcPts val="2133"/>
              </a:spcBef>
              <a:spcAft>
                <a:spcPts val="0"/>
              </a:spcAft>
              <a:buSzPts val="1200"/>
              <a:buChar char="■"/>
              <a:defRPr sz="1600"/>
            </a:lvl3pPr>
            <a:lvl4pPr marL="2438339" lvl="3" indent="-406390" algn="l">
              <a:lnSpc>
                <a:spcPct val="115000"/>
              </a:lnSpc>
              <a:spcBef>
                <a:spcPts val="2133"/>
              </a:spcBef>
              <a:spcAft>
                <a:spcPts val="0"/>
              </a:spcAft>
              <a:buSzPts val="1200"/>
              <a:buChar char="●"/>
              <a:defRPr sz="1600"/>
            </a:lvl4pPr>
            <a:lvl5pPr marL="3047924" lvl="4" indent="-406390" algn="l">
              <a:lnSpc>
                <a:spcPct val="115000"/>
              </a:lnSpc>
              <a:spcBef>
                <a:spcPts val="2133"/>
              </a:spcBef>
              <a:spcAft>
                <a:spcPts val="0"/>
              </a:spcAft>
              <a:buSzPts val="1200"/>
              <a:buChar char="○"/>
              <a:defRPr sz="1600"/>
            </a:lvl5pPr>
            <a:lvl6pPr marL="3657509" lvl="5" indent="-406390" algn="l">
              <a:lnSpc>
                <a:spcPct val="115000"/>
              </a:lnSpc>
              <a:spcBef>
                <a:spcPts val="2133"/>
              </a:spcBef>
              <a:spcAft>
                <a:spcPts val="0"/>
              </a:spcAft>
              <a:buSzPts val="1200"/>
              <a:buChar char="■"/>
              <a:defRPr sz="1600"/>
            </a:lvl6pPr>
            <a:lvl7pPr marL="4267093" lvl="6" indent="-406390" algn="l">
              <a:lnSpc>
                <a:spcPct val="115000"/>
              </a:lnSpc>
              <a:spcBef>
                <a:spcPts val="2133"/>
              </a:spcBef>
              <a:spcAft>
                <a:spcPts val="0"/>
              </a:spcAft>
              <a:buSzPts val="1200"/>
              <a:buChar char="●"/>
              <a:defRPr sz="1600"/>
            </a:lvl7pPr>
            <a:lvl8pPr marL="4876678" lvl="7" indent="-406390" algn="l">
              <a:lnSpc>
                <a:spcPct val="115000"/>
              </a:lnSpc>
              <a:spcBef>
                <a:spcPts val="2133"/>
              </a:spcBef>
              <a:spcAft>
                <a:spcPts val="0"/>
              </a:spcAft>
              <a:buSzPts val="1200"/>
              <a:buChar char="○"/>
              <a:defRPr sz="1600"/>
            </a:lvl8pPr>
            <a:lvl9pPr marL="5486263" lvl="8" indent="-406390" algn="l">
              <a:lnSpc>
                <a:spcPct val="115000"/>
              </a:lnSpc>
              <a:spcBef>
                <a:spcPts val="2133"/>
              </a:spcBef>
              <a:spcAft>
                <a:spcPts val="2133"/>
              </a:spcAft>
              <a:buSzPts val="1200"/>
              <a:buChar char="■"/>
              <a:defRPr sz="1600"/>
            </a:lvl9pPr>
          </a:lstStyle>
          <a:p>
            <a:endParaRPr/>
          </a:p>
        </p:txBody>
      </p:sp>
      <p:sp>
        <p:nvSpPr>
          <p:cNvPr id="69" name="Google Shape;69;p1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9pPr>
          </a:lstStyle>
          <a:p>
            <a:pPr marL="0" lvl="0" indent="0" algn="r" rtl="0">
              <a:spcBef>
                <a:spcPts val="0"/>
              </a:spcBef>
              <a:spcAft>
                <a:spcPts val="0"/>
              </a:spcAft>
              <a:buNone/>
            </a:pPr>
            <a:fld id="{00000000-1234-1234-1234-123412341234}" type="slidenum">
              <a:rPr lang="it"/>
              <a:pPr marL="0" lvl="0" indent="0" algn="r" rtl="0">
                <a:spcBef>
                  <a:spcPts val="0"/>
                </a:spcBef>
                <a:spcAft>
                  <a:spcPts val="0"/>
                </a:spcAft>
                <a:buNone/>
              </a:pPr>
              <a:t>‹N›</a:t>
            </a:fld>
            <a:endParaRPr/>
          </a:p>
        </p:txBody>
      </p:sp>
      <p:sp>
        <p:nvSpPr>
          <p:cNvPr id="70" name="Google Shape;70;p13"/>
          <p:cNvSpPr txBox="1">
            <a:spLocks noGrp="1"/>
          </p:cNvSpPr>
          <p:nvPr>
            <p:ph type="title"/>
          </p:nvPr>
        </p:nvSpPr>
        <p:spPr>
          <a:xfrm>
            <a:off x="928833" y="740800"/>
            <a:ext cx="5058800" cy="1007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endParaRPr/>
          </a:p>
        </p:txBody>
      </p:sp>
      <p:pic>
        <p:nvPicPr>
          <p:cNvPr id="71" name="Google Shape;71;p13"/>
          <p:cNvPicPr preferRelativeResize="0"/>
          <p:nvPr/>
        </p:nvPicPr>
        <p:blipFill rotWithShape="1">
          <a:blip r:embed="rId2">
            <a:alphaModFix/>
          </a:blip>
          <a:srcRect t="18102" b="18108"/>
          <a:stretch/>
        </p:blipFill>
        <p:spPr>
          <a:xfrm>
            <a:off x="1069034" y="6254767"/>
            <a:ext cx="1327633" cy="450533"/>
          </a:xfrm>
          <a:prstGeom prst="rect">
            <a:avLst/>
          </a:prstGeom>
          <a:noFill/>
          <a:ln>
            <a:noFill/>
          </a:ln>
        </p:spPr>
      </p:pic>
    </p:spTree>
    <p:extLst>
      <p:ext uri="{BB962C8B-B14F-4D97-AF65-F5344CB8AC3E}">
        <p14:creationId xmlns:p14="http://schemas.microsoft.com/office/powerpoint/2010/main" val="3260143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2"/>
        <p:cNvGrpSpPr/>
        <p:nvPr/>
      </p:nvGrpSpPr>
      <p:grpSpPr>
        <a:xfrm>
          <a:off x="0" y="0"/>
          <a:ext cx="0" cy="0"/>
          <a:chOff x="0" y="0"/>
          <a:chExt cx="0" cy="0"/>
        </a:xfrm>
      </p:grpSpPr>
      <p:sp>
        <p:nvSpPr>
          <p:cNvPr id="63" name="Google Shape;63;p12"/>
          <p:cNvSpPr txBox="1">
            <a:spLocks noGrp="1"/>
          </p:cNvSpPr>
          <p:nvPr>
            <p:ph type="title"/>
          </p:nvPr>
        </p:nvSpPr>
        <p:spPr>
          <a:xfrm>
            <a:off x="928833" y="349900"/>
            <a:ext cx="108472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3762AB"/>
              </a:buClr>
              <a:buSzPts val="2800"/>
              <a:buFont typeface="Rubik"/>
              <a:buNone/>
              <a:defRPr b="1">
                <a:solidFill>
                  <a:srgbClr val="3762AB"/>
                </a:solidFill>
                <a:latin typeface="Rubik"/>
                <a:ea typeface="Rubik"/>
                <a:cs typeface="Rubik"/>
                <a:sym typeface="Rubik"/>
              </a:defRPr>
            </a:lvl1pPr>
            <a:lvl2pPr lvl="1" algn="l">
              <a:lnSpc>
                <a:spcPct val="100000"/>
              </a:lnSpc>
              <a:spcBef>
                <a:spcPts val="0"/>
              </a:spcBef>
              <a:spcAft>
                <a:spcPts val="0"/>
              </a:spcAft>
              <a:buClr>
                <a:srgbClr val="3762AB"/>
              </a:buClr>
              <a:buSzPts val="2800"/>
              <a:buFont typeface="Rubik"/>
              <a:buNone/>
              <a:defRPr b="1">
                <a:solidFill>
                  <a:srgbClr val="3762AB"/>
                </a:solidFill>
                <a:latin typeface="Rubik"/>
                <a:ea typeface="Rubik"/>
                <a:cs typeface="Rubik"/>
                <a:sym typeface="Rubik"/>
              </a:defRPr>
            </a:lvl2pPr>
            <a:lvl3pPr lvl="2" algn="l">
              <a:lnSpc>
                <a:spcPct val="100000"/>
              </a:lnSpc>
              <a:spcBef>
                <a:spcPts val="0"/>
              </a:spcBef>
              <a:spcAft>
                <a:spcPts val="0"/>
              </a:spcAft>
              <a:buClr>
                <a:srgbClr val="3762AB"/>
              </a:buClr>
              <a:buSzPts val="2800"/>
              <a:buFont typeface="Rubik"/>
              <a:buNone/>
              <a:defRPr b="1">
                <a:solidFill>
                  <a:srgbClr val="3762AB"/>
                </a:solidFill>
                <a:latin typeface="Rubik"/>
                <a:ea typeface="Rubik"/>
                <a:cs typeface="Rubik"/>
                <a:sym typeface="Rubik"/>
              </a:defRPr>
            </a:lvl3pPr>
            <a:lvl4pPr lvl="3" algn="l">
              <a:lnSpc>
                <a:spcPct val="100000"/>
              </a:lnSpc>
              <a:spcBef>
                <a:spcPts val="0"/>
              </a:spcBef>
              <a:spcAft>
                <a:spcPts val="0"/>
              </a:spcAft>
              <a:buClr>
                <a:srgbClr val="3762AB"/>
              </a:buClr>
              <a:buSzPts val="2800"/>
              <a:buFont typeface="Rubik"/>
              <a:buNone/>
              <a:defRPr b="1">
                <a:solidFill>
                  <a:srgbClr val="3762AB"/>
                </a:solidFill>
                <a:latin typeface="Rubik"/>
                <a:ea typeface="Rubik"/>
                <a:cs typeface="Rubik"/>
                <a:sym typeface="Rubik"/>
              </a:defRPr>
            </a:lvl4pPr>
            <a:lvl5pPr lvl="4" algn="l">
              <a:lnSpc>
                <a:spcPct val="100000"/>
              </a:lnSpc>
              <a:spcBef>
                <a:spcPts val="0"/>
              </a:spcBef>
              <a:spcAft>
                <a:spcPts val="0"/>
              </a:spcAft>
              <a:buClr>
                <a:srgbClr val="3762AB"/>
              </a:buClr>
              <a:buSzPts val="2800"/>
              <a:buFont typeface="Rubik"/>
              <a:buNone/>
              <a:defRPr b="1">
                <a:solidFill>
                  <a:srgbClr val="3762AB"/>
                </a:solidFill>
                <a:latin typeface="Rubik"/>
                <a:ea typeface="Rubik"/>
                <a:cs typeface="Rubik"/>
                <a:sym typeface="Rubik"/>
              </a:defRPr>
            </a:lvl5pPr>
            <a:lvl6pPr lvl="5" algn="l">
              <a:lnSpc>
                <a:spcPct val="100000"/>
              </a:lnSpc>
              <a:spcBef>
                <a:spcPts val="0"/>
              </a:spcBef>
              <a:spcAft>
                <a:spcPts val="0"/>
              </a:spcAft>
              <a:buClr>
                <a:srgbClr val="3762AB"/>
              </a:buClr>
              <a:buSzPts val="2800"/>
              <a:buFont typeface="Rubik"/>
              <a:buNone/>
              <a:defRPr b="1">
                <a:solidFill>
                  <a:srgbClr val="3762AB"/>
                </a:solidFill>
                <a:latin typeface="Rubik"/>
                <a:ea typeface="Rubik"/>
                <a:cs typeface="Rubik"/>
                <a:sym typeface="Rubik"/>
              </a:defRPr>
            </a:lvl6pPr>
            <a:lvl7pPr lvl="6" algn="l">
              <a:lnSpc>
                <a:spcPct val="100000"/>
              </a:lnSpc>
              <a:spcBef>
                <a:spcPts val="0"/>
              </a:spcBef>
              <a:spcAft>
                <a:spcPts val="0"/>
              </a:spcAft>
              <a:buClr>
                <a:srgbClr val="3762AB"/>
              </a:buClr>
              <a:buSzPts val="2800"/>
              <a:buFont typeface="Rubik"/>
              <a:buNone/>
              <a:defRPr b="1">
                <a:solidFill>
                  <a:srgbClr val="3762AB"/>
                </a:solidFill>
                <a:latin typeface="Rubik"/>
                <a:ea typeface="Rubik"/>
                <a:cs typeface="Rubik"/>
                <a:sym typeface="Rubik"/>
              </a:defRPr>
            </a:lvl7pPr>
            <a:lvl8pPr lvl="7" algn="l">
              <a:lnSpc>
                <a:spcPct val="100000"/>
              </a:lnSpc>
              <a:spcBef>
                <a:spcPts val="0"/>
              </a:spcBef>
              <a:spcAft>
                <a:spcPts val="0"/>
              </a:spcAft>
              <a:buClr>
                <a:srgbClr val="3762AB"/>
              </a:buClr>
              <a:buSzPts val="2800"/>
              <a:buFont typeface="Rubik"/>
              <a:buNone/>
              <a:defRPr b="1">
                <a:solidFill>
                  <a:srgbClr val="3762AB"/>
                </a:solidFill>
                <a:latin typeface="Rubik"/>
                <a:ea typeface="Rubik"/>
                <a:cs typeface="Rubik"/>
                <a:sym typeface="Rubik"/>
              </a:defRPr>
            </a:lvl8pPr>
            <a:lvl9pPr lvl="8" algn="l">
              <a:lnSpc>
                <a:spcPct val="100000"/>
              </a:lnSpc>
              <a:spcBef>
                <a:spcPts val="0"/>
              </a:spcBef>
              <a:spcAft>
                <a:spcPts val="0"/>
              </a:spcAft>
              <a:buClr>
                <a:srgbClr val="3762AB"/>
              </a:buClr>
              <a:buSzPts val="2800"/>
              <a:buFont typeface="Rubik"/>
              <a:buNone/>
              <a:defRPr b="1">
                <a:solidFill>
                  <a:srgbClr val="3762AB"/>
                </a:solidFill>
                <a:latin typeface="Rubik"/>
                <a:ea typeface="Rubik"/>
                <a:cs typeface="Rubik"/>
                <a:sym typeface="Rubik"/>
              </a:defRPr>
            </a:lvl9pPr>
          </a:lstStyle>
          <a:p>
            <a:endParaRPr/>
          </a:p>
        </p:txBody>
      </p:sp>
      <p:sp>
        <p:nvSpPr>
          <p:cNvPr id="64" name="Google Shape;64;p12"/>
          <p:cNvSpPr txBox="1">
            <a:spLocks noGrp="1"/>
          </p:cNvSpPr>
          <p:nvPr>
            <p:ph type="body" idx="1"/>
          </p:nvPr>
        </p:nvSpPr>
        <p:spPr>
          <a:xfrm>
            <a:off x="820600" y="1536633"/>
            <a:ext cx="10956000" cy="4555200"/>
          </a:xfrm>
          <a:prstGeom prst="rect">
            <a:avLst/>
          </a:prstGeom>
          <a:noFill/>
          <a:ln>
            <a:noFill/>
          </a:ln>
        </p:spPr>
        <p:txBody>
          <a:bodyPr spcFirstLastPara="1" wrap="square" lIns="91425" tIns="91425" rIns="91425" bIns="91425" anchor="t" anchorCtr="0">
            <a:noAutofit/>
          </a:bodyPr>
          <a:lstStyle>
            <a:lvl1pPr marL="609585" lvl="0" indent="-457189" algn="l">
              <a:lnSpc>
                <a:spcPct val="115000"/>
              </a:lnSpc>
              <a:spcBef>
                <a:spcPts val="0"/>
              </a:spcBef>
              <a:spcAft>
                <a:spcPts val="0"/>
              </a:spcAft>
              <a:buClr>
                <a:srgbClr val="404041"/>
              </a:buClr>
              <a:buSzPts val="1800"/>
              <a:buFont typeface="Rubik Light"/>
              <a:buChar char="●"/>
              <a:defRPr>
                <a:solidFill>
                  <a:srgbClr val="404041"/>
                </a:solidFill>
                <a:latin typeface="Rubik Light"/>
                <a:ea typeface="Rubik Light"/>
                <a:cs typeface="Rubik Light"/>
                <a:sym typeface="Rubik Light"/>
              </a:defRPr>
            </a:lvl1pPr>
            <a:lvl2pPr marL="1219170" lvl="1" indent="-423323" algn="l">
              <a:lnSpc>
                <a:spcPct val="115000"/>
              </a:lnSpc>
              <a:spcBef>
                <a:spcPts val="2133"/>
              </a:spcBef>
              <a:spcAft>
                <a:spcPts val="0"/>
              </a:spcAft>
              <a:buClr>
                <a:srgbClr val="404041"/>
              </a:buClr>
              <a:buSzPts val="1400"/>
              <a:buFont typeface="Rubik Light"/>
              <a:buChar char="○"/>
              <a:defRPr>
                <a:solidFill>
                  <a:srgbClr val="404041"/>
                </a:solidFill>
                <a:latin typeface="Rubik Light"/>
                <a:ea typeface="Rubik Light"/>
                <a:cs typeface="Rubik Light"/>
                <a:sym typeface="Rubik Light"/>
              </a:defRPr>
            </a:lvl2pPr>
            <a:lvl3pPr marL="1828754" lvl="2" indent="-423323" algn="l">
              <a:lnSpc>
                <a:spcPct val="115000"/>
              </a:lnSpc>
              <a:spcBef>
                <a:spcPts val="2133"/>
              </a:spcBef>
              <a:spcAft>
                <a:spcPts val="0"/>
              </a:spcAft>
              <a:buClr>
                <a:srgbClr val="404041"/>
              </a:buClr>
              <a:buSzPts val="1400"/>
              <a:buFont typeface="Rubik Light"/>
              <a:buChar char="■"/>
              <a:defRPr>
                <a:solidFill>
                  <a:srgbClr val="404041"/>
                </a:solidFill>
                <a:latin typeface="Rubik Light"/>
                <a:ea typeface="Rubik Light"/>
                <a:cs typeface="Rubik Light"/>
                <a:sym typeface="Rubik Light"/>
              </a:defRPr>
            </a:lvl3pPr>
            <a:lvl4pPr marL="2438339" lvl="3" indent="-423323" algn="l">
              <a:lnSpc>
                <a:spcPct val="115000"/>
              </a:lnSpc>
              <a:spcBef>
                <a:spcPts val="2133"/>
              </a:spcBef>
              <a:spcAft>
                <a:spcPts val="0"/>
              </a:spcAft>
              <a:buClr>
                <a:srgbClr val="404041"/>
              </a:buClr>
              <a:buSzPts val="1400"/>
              <a:buFont typeface="Rubik Light"/>
              <a:buChar char="●"/>
              <a:defRPr>
                <a:solidFill>
                  <a:srgbClr val="404041"/>
                </a:solidFill>
                <a:latin typeface="Rubik Light"/>
                <a:ea typeface="Rubik Light"/>
                <a:cs typeface="Rubik Light"/>
                <a:sym typeface="Rubik Light"/>
              </a:defRPr>
            </a:lvl4pPr>
            <a:lvl5pPr marL="3047924" lvl="4" indent="-423323" algn="l">
              <a:lnSpc>
                <a:spcPct val="115000"/>
              </a:lnSpc>
              <a:spcBef>
                <a:spcPts val="2133"/>
              </a:spcBef>
              <a:spcAft>
                <a:spcPts val="0"/>
              </a:spcAft>
              <a:buClr>
                <a:srgbClr val="404041"/>
              </a:buClr>
              <a:buSzPts val="1400"/>
              <a:buFont typeface="Rubik Light"/>
              <a:buChar char="○"/>
              <a:defRPr>
                <a:solidFill>
                  <a:srgbClr val="404041"/>
                </a:solidFill>
                <a:latin typeface="Rubik Light"/>
                <a:ea typeface="Rubik Light"/>
                <a:cs typeface="Rubik Light"/>
                <a:sym typeface="Rubik Light"/>
              </a:defRPr>
            </a:lvl5pPr>
            <a:lvl6pPr marL="3657509" lvl="5" indent="-423323" algn="l">
              <a:lnSpc>
                <a:spcPct val="115000"/>
              </a:lnSpc>
              <a:spcBef>
                <a:spcPts val="2133"/>
              </a:spcBef>
              <a:spcAft>
                <a:spcPts val="0"/>
              </a:spcAft>
              <a:buClr>
                <a:srgbClr val="404041"/>
              </a:buClr>
              <a:buSzPts val="1400"/>
              <a:buFont typeface="Rubik Light"/>
              <a:buChar char="■"/>
              <a:defRPr>
                <a:solidFill>
                  <a:srgbClr val="404041"/>
                </a:solidFill>
                <a:latin typeface="Rubik Light"/>
                <a:ea typeface="Rubik Light"/>
                <a:cs typeface="Rubik Light"/>
                <a:sym typeface="Rubik Light"/>
              </a:defRPr>
            </a:lvl6pPr>
            <a:lvl7pPr marL="4267093" lvl="6" indent="-423323" algn="l">
              <a:lnSpc>
                <a:spcPct val="115000"/>
              </a:lnSpc>
              <a:spcBef>
                <a:spcPts val="2133"/>
              </a:spcBef>
              <a:spcAft>
                <a:spcPts val="0"/>
              </a:spcAft>
              <a:buClr>
                <a:srgbClr val="404041"/>
              </a:buClr>
              <a:buSzPts val="1400"/>
              <a:buFont typeface="Rubik Light"/>
              <a:buChar char="●"/>
              <a:defRPr>
                <a:solidFill>
                  <a:srgbClr val="404041"/>
                </a:solidFill>
                <a:latin typeface="Rubik Light"/>
                <a:ea typeface="Rubik Light"/>
                <a:cs typeface="Rubik Light"/>
                <a:sym typeface="Rubik Light"/>
              </a:defRPr>
            </a:lvl7pPr>
            <a:lvl8pPr marL="4876678" lvl="7" indent="-423323" algn="l">
              <a:lnSpc>
                <a:spcPct val="115000"/>
              </a:lnSpc>
              <a:spcBef>
                <a:spcPts val="2133"/>
              </a:spcBef>
              <a:spcAft>
                <a:spcPts val="0"/>
              </a:spcAft>
              <a:buClr>
                <a:srgbClr val="404041"/>
              </a:buClr>
              <a:buSzPts val="1400"/>
              <a:buFont typeface="Rubik Light"/>
              <a:buChar char="○"/>
              <a:defRPr>
                <a:solidFill>
                  <a:srgbClr val="404041"/>
                </a:solidFill>
                <a:latin typeface="Rubik Light"/>
                <a:ea typeface="Rubik Light"/>
                <a:cs typeface="Rubik Light"/>
                <a:sym typeface="Rubik Light"/>
              </a:defRPr>
            </a:lvl8pPr>
            <a:lvl9pPr marL="5486263" lvl="8" indent="-423323" algn="l">
              <a:lnSpc>
                <a:spcPct val="115000"/>
              </a:lnSpc>
              <a:spcBef>
                <a:spcPts val="2133"/>
              </a:spcBef>
              <a:spcAft>
                <a:spcPts val="2133"/>
              </a:spcAft>
              <a:buClr>
                <a:srgbClr val="404041"/>
              </a:buClr>
              <a:buSzPts val="1400"/>
              <a:buFont typeface="Rubik Light"/>
              <a:buChar char="■"/>
              <a:defRPr>
                <a:solidFill>
                  <a:srgbClr val="404041"/>
                </a:solidFill>
                <a:latin typeface="Rubik Light"/>
                <a:ea typeface="Rubik Light"/>
                <a:cs typeface="Rubik Light"/>
                <a:sym typeface="Rubik Light"/>
              </a:defRPr>
            </a:lvl9pPr>
          </a:lstStyle>
          <a:p>
            <a:endParaRPr/>
          </a:p>
        </p:txBody>
      </p:sp>
      <p:sp>
        <p:nvSpPr>
          <p:cNvPr id="65" name="Google Shape;65;p1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rgbClr val="FFFFFF"/>
                </a:solidFill>
                <a:latin typeface="Rubik"/>
                <a:ea typeface="Rubik"/>
                <a:cs typeface="Rubik"/>
                <a:sym typeface="Rubik"/>
              </a:defRPr>
            </a:lvl9pPr>
          </a:lstStyle>
          <a:p>
            <a:pPr marL="0" lvl="0" indent="0" algn="r" rtl="0">
              <a:spcBef>
                <a:spcPts val="0"/>
              </a:spcBef>
              <a:spcAft>
                <a:spcPts val="0"/>
              </a:spcAft>
              <a:buNone/>
            </a:pPr>
            <a:fld id="{00000000-1234-1234-1234-123412341234}" type="slidenum">
              <a:rPr lang="it"/>
              <a:pPr marL="0" lvl="0" indent="0" algn="r" rtl="0">
                <a:spcBef>
                  <a:spcPts val="0"/>
                </a:spcBef>
                <a:spcAft>
                  <a:spcPts val="0"/>
                </a:spcAft>
                <a:buNone/>
              </a:pPr>
              <a:t>‹N›</a:t>
            </a:fld>
            <a:endParaRPr/>
          </a:p>
        </p:txBody>
      </p:sp>
      <p:pic>
        <p:nvPicPr>
          <p:cNvPr id="66" name="Google Shape;66;p12"/>
          <p:cNvPicPr preferRelativeResize="0"/>
          <p:nvPr/>
        </p:nvPicPr>
        <p:blipFill rotWithShape="1">
          <a:blip r:embed="rId2">
            <a:alphaModFix/>
          </a:blip>
          <a:srcRect t="18102" b="18108"/>
          <a:stretch/>
        </p:blipFill>
        <p:spPr>
          <a:xfrm>
            <a:off x="1069034" y="6254767"/>
            <a:ext cx="1327633" cy="450533"/>
          </a:xfrm>
          <a:prstGeom prst="rect">
            <a:avLst/>
          </a:prstGeom>
          <a:noFill/>
          <a:ln>
            <a:noFill/>
          </a:ln>
        </p:spPr>
      </p:pic>
    </p:spTree>
    <p:extLst>
      <p:ext uri="{BB962C8B-B14F-4D97-AF65-F5344CB8AC3E}">
        <p14:creationId xmlns:p14="http://schemas.microsoft.com/office/powerpoint/2010/main" val="857246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10B835F1-A469-48E8-86ED-9768FADF8BE3}" type="datetimeFigureOut">
              <a:rPr lang="it-IT" smtClean="0"/>
              <a:t>17/10/2021</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FBD642B0-548B-492C-9293-D438E93DD8EE}" type="slidenum">
              <a:rPr lang="it-IT" smtClean="0"/>
              <a:t>‹N›</a:t>
            </a:fld>
            <a:endParaRPr lang="it-IT"/>
          </a:p>
        </p:txBody>
      </p:sp>
    </p:spTree>
    <p:extLst>
      <p:ext uri="{BB962C8B-B14F-4D97-AF65-F5344CB8AC3E}">
        <p14:creationId xmlns:p14="http://schemas.microsoft.com/office/powerpoint/2010/main" val="27077501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Layout personalizzato">
    <p:spTree>
      <p:nvGrpSpPr>
        <p:cNvPr id="1" name=""/>
        <p:cNvGrpSpPr/>
        <p:nvPr/>
      </p:nvGrpSpPr>
      <p:grpSpPr>
        <a:xfrm>
          <a:off x="0" y="0"/>
          <a:ext cx="0" cy="0"/>
          <a:chOff x="0" y="0"/>
          <a:chExt cx="0" cy="0"/>
        </a:xfrm>
      </p:grpSpPr>
      <p:sp>
        <p:nvSpPr>
          <p:cNvPr id="3" name="Segnaposto data 2">
            <a:extLst>
              <a:ext uri="{FF2B5EF4-FFF2-40B4-BE49-F238E27FC236}">
                <a16:creationId xmlns:a16="http://schemas.microsoft.com/office/drawing/2014/main" id="{6B773EF8-4DA0-4DE3-BCFB-0EFA8BD2DD56}"/>
              </a:ext>
            </a:extLst>
          </p:cNvPr>
          <p:cNvSpPr>
            <a:spLocks noGrp="1"/>
          </p:cNvSpPr>
          <p:nvPr>
            <p:ph type="dt" sz="half" idx="10"/>
          </p:nvPr>
        </p:nvSpPr>
        <p:spPr/>
        <p:txBody>
          <a:bodyPr/>
          <a:lstStyle/>
          <a:p>
            <a:r>
              <a:rPr lang="it-IT"/>
              <a:t>03/11/2020</a:t>
            </a:r>
          </a:p>
        </p:txBody>
      </p:sp>
      <p:sp>
        <p:nvSpPr>
          <p:cNvPr id="4" name="Segnaposto piè di pagina 3">
            <a:extLst>
              <a:ext uri="{FF2B5EF4-FFF2-40B4-BE49-F238E27FC236}">
                <a16:creationId xmlns:a16="http://schemas.microsoft.com/office/drawing/2014/main" id="{E0BB389D-26E8-4950-B0E8-EF4A137BC36D}"/>
              </a:ext>
            </a:extLst>
          </p:cNvPr>
          <p:cNvSpPr>
            <a:spLocks noGrp="1"/>
          </p:cNvSpPr>
          <p:nvPr>
            <p:ph type="ftr" sz="quarter" idx="11"/>
          </p:nvPr>
        </p:nvSpPr>
        <p:spPr/>
        <p:txBody>
          <a:bodyPr/>
          <a:lstStyle/>
          <a:p>
            <a:r>
              <a:rPr lang="it-IT"/>
              <a:t>Funzione/Area</a:t>
            </a:r>
          </a:p>
        </p:txBody>
      </p:sp>
      <p:sp>
        <p:nvSpPr>
          <p:cNvPr id="5" name="Segnaposto numero diapositiva 4">
            <a:extLst>
              <a:ext uri="{FF2B5EF4-FFF2-40B4-BE49-F238E27FC236}">
                <a16:creationId xmlns:a16="http://schemas.microsoft.com/office/drawing/2014/main" id="{B3037BC1-5CA1-479B-BBEE-AD207A4AE013}"/>
              </a:ext>
            </a:extLst>
          </p:cNvPr>
          <p:cNvSpPr>
            <a:spLocks noGrp="1"/>
          </p:cNvSpPr>
          <p:nvPr>
            <p:ph type="sldNum" sz="quarter" idx="12"/>
          </p:nvPr>
        </p:nvSpPr>
        <p:spPr/>
        <p:txBody>
          <a:bodyPr/>
          <a:lstStyle/>
          <a:p>
            <a:fld id="{14F507C0-A2FF-4299-BAF9-E80DCBBD298B}" type="slidenum">
              <a:rPr lang="it-IT" smtClean="0"/>
              <a:t>‹N›</a:t>
            </a:fld>
            <a:endParaRPr lang="it-IT"/>
          </a:p>
        </p:txBody>
      </p:sp>
      <p:sp>
        <p:nvSpPr>
          <p:cNvPr id="8" name="Segnaposto titolo 1">
            <a:extLst>
              <a:ext uri="{FF2B5EF4-FFF2-40B4-BE49-F238E27FC236}">
                <a16:creationId xmlns:a16="http://schemas.microsoft.com/office/drawing/2014/main" id="{CB9282EA-6D0A-4DFC-8B1E-BCD4C3D8B9F0}"/>
              </a:ext>
            </a:extLst>
          </p:cNvPr>
          <p:cNvSpPr>
            <a:spLocks noGrp="1"/>
          </p:cNvSpPr>
          <p:nvPr>
            <p:ph type="title"/>
          </p:nvPr>
        </p:nvSpPr>
        <p:spPr>
          <a:xfrm>
            <a:off x="544457" y="260648"/>
            <a:ext cx="8499376" cy="743672"/>
          </a:xfrm>
          <a:prstGeom prst="rect">
            <a:avLst/>
          </a:prstGeom>
        </p:spPr>
        <p:txBody>
          <a:bodyPr vert="horz" lIns="91440" tIns="45720" rIns="91440" bIns="45720" rtlCol="0" anchor="ctr">
            <a:normAutofit/>
          </a:bodyPr>
          <a:lstStyle/>
          <a:p>
            <a:r>
              <a:rPr lang="it-IT" dirty="0"/>
              <a:t>Titolo</a:t>
            </a:r>
          </a:p>
        </p:txBody>
      </p:sp>
      <p:sp>
        <p:nvSpPr>
          <p:cNvPr id="9" name="Segnaposto testo 2">
            <a:extLst>
              <a:ext uri="{FF2B5EF4-FFF2-40B4-BE49-F238E27FC236}">
                <a16:creationId xmlns:a16="http://schemas.microsoft.com/office/drawing/2014/main" id="{2C33FE48-CB61-4594-9789-C70BCBD3740D}"/>
              </a:ext>
            </a:extLst>
          </p:cNvPr>
          <p:cNvSpPr>
            <a:spLocks noGrp="1"/>
          </p:cNvSpPr>
          <p:nvPr>
            <p:ph idx="1" hasCustomPrompt="1"/>
          </p:nvPr>
        </p:nvSpPr>
        <p:spPr>
          <a:xfrm>
            <a:off x="532684" y="1268760"/>
            <a:ext cx="11333989" cy="5040560"/>
          </a:xfrm>
          <a:prstGeom prst="rect">
            <a:avLst/>
          </a:prstGeom>
        </p:spPr>
        <p:txBody>
          <a:bodyPr vert="horz" lIns="91440" tIns="45720" rIns="91440" bIns="45720" rtlCol="0">
            <a:normAutofit/>
          </a:bodyPr>
          <a:lstStyle/>
          <a:p>
            <a:pPr lvl="0"/>
            <a:r>
              <a:rPr lang="it-IT" dirty="0"/>
              <a:t>Testo</a:t>
            </a:r>
          </a:p>
        </p:txBody>
      </p:sp>
    </p:spTree>
    <p:extLst>
      <p:ext uri="{BB962C8B-B14F-4D97-AF65-F5344CB8AC3E}">
        <p14:creationId xmlns:p14="http://schemas.microsoft.com/office/powerpoint/2010/main" val="2711953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3" name="Segnaposto data 2">
            <a:extLst>
              <a:ext uri="{FF2B5EF4-FFF2-40B4-BE49-F238E27FC236}">
                <a16:creationId xmlns:a16="http://schemas.microsoft.com/office/drawing/2014/main" id="{6B773EF8-4DA0-4DE3-BCFB-0EFA8BD2DD56}"/>
              </a:ext>
            </a:extLst>
          </p:cNvPr>
          <p:cNvSpPr>
            <a:spLocks noGrp="1"/>
          </p:cNvSpPr>
          <p:nvPr>
            <p:ph type="dt" sz="half" idx="10"/>
          </p:nvPr>
        </p:nvSpPr>
        <p:spPr/>
        <p:txBody>
          <a:bodyPr/>
          <a:lstStyle/>
          <a:p>
            <a:r>
              <a:rPr lang="it-IT"/>
              <a:t>03/11/2020</a:t>
            </a:r>
          </a:p>
        </p:txBody>
      </p:sp>
      <p:sp>
        <p:nvSpPr>
          <p:cNvPr id="4" name="Segnaposto piè di pagina 3">
            <a:extLst>
              <a:ext uri="{FF2B5EF4-FFF2-40B4-BE49-F238E27FC236}">
                <a16:creationId xmlns:a16="http://schemas.microsoft.com/office/drawing/2014/main" id="{E0BB389D-26E8-4950-B0E8-EF4A137BC36D}"/>
              </a:ext>
            </a:extLst>
          </p:cNvPr>
          <p:cNvSpPr>
            <a:spLocks noGrp="1"/>
          </p:cNvSpPr>
          <p:nvPr>
            <p:ph type="ftr" sz="quarter" idx="11"/>
          </p:nvPr>
        </p:nvSpPr>
        <p:spPr/>
        <p:txBody>
          <a:bodyPr/>
          <a:lstStyle/>
          <a:p>
            <a:r>
              <a:rPr lang="it-IT"/>
              <a:t>Funzione/Area</a:t>
            </a:r>
          </a:p>
        </p:txBody>
      </p:sp>
      <p:sp>
        <p:nvSpPr>
          <p:cNvPr id="5" name="Segnaposto numero diapositiva 4">
            <a:extLst>
              <a:ext uri="{FF2B5EF4-FFF2-40B4-BE49-F238E27FC236}">
                <a16:creationId xmlns:a16="http://schemas.microsoft.com/office/drawing/2014/main" id="{B3037BC1-5CA1-479B-BBEE-AD207A4AE013}"/>
              </a:ext>
            </a:extLst>
          </p:cNvPr>
          <p:cNvSpPr>
            <a:spLocks noGrp="1"/>
          </p:cNvSpPr>
          <p:nvPr>
            <p:ph type="sldNum" sz="quarter" idx="12"/>
          </p:nvPr>
        </p:nvSpPr>
        <p:spPr/>
        <p:txBody>
          <a:bodyPr/>
          <a:lstStyle/>
          <a:p>
            <a:fld id="{14F507C0-A2FF-4299-BAF9-E80DCBBD298B}" type="slidenum">
              <a:rPr lang="it-IT" smtClean="0"/>
              <a:t>‹N›</a:t>
            </a:fld>
            <a:endParaRPr lang="it-IT"/>
          </a:p>
        </p:txBody>
      </p:sp>
      <p:sp>
        <p:nvSpPr>
          <p:cNvPr id="6" name="Segnaposto testo 2">
            <a:extLst>
              <a:ext uri="{FF2B5EF4-FFF2-40B4-BE49-F238E27FC236}">
                <a16:creationId xmlns:a16="http://schemas.microsoft.com/office/drawing/2014/main" id="{0109AC62-3AC8-4EE5-9EE3-6F0829CADAD7}"/>
              </a:ext>
            </a:extLst>
          </p:cNvPr>
          <p:cNvSpPr>
            <a:spLocks noGrp="1"/>
          </p:cNvSpPr>
          <p:nvPr>
            <p:ph idx="1" hasCustomPrompt="1"/>
          </p:nvPr>
        </p:nvSpPr>
        <p:spPr>
          <a:xfrm>
            <a:off x="532684" y="1268760"/>
            <a:ext cx="11333989" cy="5040560"/>
          </a:xfrm>
          <a:prstGeom prst="rect">
            <a:avLst/>
          </a:prstGeom>
        </p:spPr>
        <p:txBody>
          <a:bodyPr vert="horz" lIns="91440" tIns="45720" rIns="91440" bIns="45720" rtlCol="0">
            <a:normAutofit/>
          </a:bodyPr>
          <a:lstStyle/>
          <a:p>
            <a:pPr lvl="0"/>
            <a:r>
              <a:rPr lang="it-IT" dirty="0"/>
              <a:t>Testo</a:t>
            </a:r>
          </a:p>
        </p:txBody>
      </p:sp>
      <p:sp>
        <p:nvSpPr>
          <p:cNvPr id="7" name="Segnaposto titolo 1">
            <a:extLst>
              <a:ext uri="{FF2B5EF4-FFF2-40B4-BE49-F238E27FC236}">
                <a16:creationId xmlns:a16="http://schemas.microsoft.com/office/drawing/2014/main" id="{671E36BF-5280-4983-B754-D2D5BC5CD1DE}"/>
              </a:ext>
            </a:extLst>
          </p:cNvPr>
          <p:cNvSpPr>
            <a:spLocks noGrp="1"/>
          </p:cNvSpPr>
          <p:nvPr>
            <p:ph type="title"/>
          </p:nvPr>
        </p:nvSpPr>
        <p:spPr>
          <a:xfrm>
            <a:off x="544457" y="260648"/>
            <a:ext cx="8499376" cy="743672"/>
          </a:xfrm>
          <a:prstGeom prst="rect">
            <a:avLst/>
          </a:prstGeom>
        </p:spPr>
        <p:txBody>
          <a:bodyPr vert="horz" lIns="91440" tIns="45720" rIns="91440" bIns="45720" rtlCol="0" anchor="ctr">
            <a:normAutofit/>
          </a:bodyPr>
          <a:lstStyle/>
          <a:p>
            <a:r>
              <a:rPr lang="it-IT" dirty="0"/>
              <a:t>Titolo</a:t>
            </a:r>
          </a:p>
        </p:txBody>
      </p:sp>
    </p:spTree>
    <p:extLst>
      <p:ext uri="{BB962C8B-B14F-4D97-AF65-F5344CB8AC3E}">
        <p14:creationId xmlns:p14="http://schemas.microsoft.com/office/powerpoint/2010/main" val="25292916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924CD48-C776-44A6-8A6E-A0CC53FD2E7C}"/>
              </a:ext>
            </a:extLst>
          </p:cNvPr>
          <p:cNvSpPr>
            <a:spLocks noGrp="1"/>
          </p:cNvSpPr>
          <p:nvPr>
            <p:ph idx="1"/>
          </p:nvPr>
        </p:nvSpPr>
        <p:spPr>
          <a:xfrm>
            <a:off x="522651" y="1268760"/>
            <a:ext cx="11333989" cy="5040560"/>
          </a:xfrm>
        </p:spPr>
        <p:txBody>
          <a:bodyPr/>
          <a:lstStyle>
            <a:lvl2pPr>
              <a:defRPr sz="1100">
                <a:latin typeface="Arial" panose="020B0604020202020204" pitchFamily="34" charset="0"/>
                <a:cs typeface="Arial" panose="020B0604020202020204" pitchFamily="34" charset="0"/>
              </a:defRPr>
            </a:lvl2pPr>
            <a:lvl3pPr>
              <a:defRPr sz="1000">
                <a:latin typeface="Arial" panose="020B0604020202020204" pitchFamily="34" charset="0"/>
                <a:cs typeface="Arial" panose="020B0604020202020204" pitchFamily="34" charset="0"/>
              </a:defRPr>
            </a:lvl3pPr>
            <a:lvl4pPr>
              <a:defRPr sz="900">
                <a:latin typeface="Arial" panose="020B0604020202020204" pitchFamily="34" charset="0"/>
                <a:cs typeface="Arial" panose="020B0604020202020204" pitchFamily="34" charset="0"/>
              </a:defRPr>
            </a:lvl4pPr>
            <a:lvl5pPr>
              <a:defRPr sz="800">
                <a:latin typeface="Arial" panose="020B0604020202020204" pitchFamily="34" charset="0"/>
                <a:cs typeface="Arial" panose="020B0604020202020204" pitchFamily="34" charset="0"/>
              </a:defRPr>
            </a:lvl5pPr>
          </a:lstStyle>
          <a:p>
            <a:pPr lvl="0"/>
            <a:r>
              <a:rPr lang="it-IT" dirty="0"/>
              <a:t>Fare clic per modificare gli stili del testo </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data 3">
            <a:extLst>
              <a:ext uri="{FF2B5EF4-FFF2-40B4-BE49-F238E27FC236}">
                <a16:creationId xmlns:a16="http://schemas.microsoft.com/office/drawing/2014/main" id="{9164B59C-FAFB-4EE7-9AED-A07C90385DCD}"/>
              </a:ext>
            </a:extLst>
          </p:cNvPr>
          <p:cNvSpPr>
            <a:spLocks noGrp="1"/>
          </p:cNvSpPr>
          <p:nvPr>
            <p:ph type="dt" sz="half" idx="10"/>
          </p:nvPr>
        </p:nvSpPr>
        <p:spPr/>
        <p:txBody>
          <a:bodyPr/>
          <a:lstStyle/>
          <a:p>
            <a:r>
              <a:rPr lang="it-IT"/>
              <a:t>03/11/2020</a:t>
            </a:r>
          </a:p>
        </p:txBody>
      </p:sp>
      <p:sp>
        <p:nvSpPr>
          <p:cNvPr id="5" name="Segnaposto piè di pagina 4">
            <a:extLst>
              <a:ext uri="{FF2B5EF4-FFF2-40B4-BE49-F238E27FC236}">
                <a16:creationId xmlns:a16="http://schemas.microsoft.com/office/drawing/2014/main" id="{D4FA82A4-5897-4655-81B5-4AB0312B9C9E}"/>
              </a:ext>
            </a:extLst>
          </p:cNvPr>
          <p:cNvSpPr>
            <a:spLocks noGrp="1"/>
          </p:cNvSpPr>
          <p:nvPr>
            <p:ph type="ftr" sz="quarter" idx="11"/>
          </p:nvPr>
        </p:nvSpPr>
        <p:spPr/>
        <p:txBody>
          <a:bodyPr/>
          <a:lstStyle/>
          <a:p>
            <a:r>
              <a:rPr lang="it-IT"/>
              <a:t>Funzione/Area</a:t>
            </a:r>
          </a:p>
        </p:txBody>
      </p:sp>
      <p:sp>
        <p:nvSpPr>
          <p:cNvPr id="6" name="Segnaposto numero diapositiva 5">
            <a:extLst>
              <a:ext uri="{FF2B5EF4-FFF2-40B4-BE49-F238E27FC236}">
                <a16:creationId xmlns:a16="http://schemas.microsoft.com/office/drawing/2014/main" id="{927C9A1F-230A-4C07-B108-FFE8F7F227E9}"/>
              </a:ext>
            </a:extLst>
          </p:cNvPr>
          <p:cNvSpPr>
            <a:spLocks noGrp="1"/>
          </p:cNvSpPr>
          <p:nvPr>
            <p:ph type="sldNum" sz="quarter" idx="12"/>
          </p:nvPr>
        </p:nvSpPr>
        <p:spPr/>
        <p:txBody>
          <a:bodyPr/>
          <a:lstStyle/>
          <a:p>
            <a:fld id="{14F507C0-A2FF-4299-BAF9-E80DCBBD298B}" type="slidenum">
              <a:rPr lang="it-IT" smtClean="0"/>
              <a:t>‹N›</a:t>
            </a:fld>
            <a:endParaRPr lang="it-IT"/>
          </a:p>
        </p:txBody>
      </p:sp>
      <p:sp>
        <p:nvSpPr>
          <p:cNvPr id="7" name="Segnaposto titolo 1">
            <a:extLst>
              <a:ext uri="{FF2B5EF4-FFF2-40B4-BE49-F238E27FC236}">
                <a16:creationId xmlns:a16="http://schemas.microsoft.com/office/drawing/2014/main" id="{C1D8B1B6-7EEA-4853-BCA5-703132618F7A}"/>
              </a:ext>
            </a:extLst>
          </p:cNvPr>
          <p:cNvSpPr>
            <a:spLocks noGrp="1"/>
          </p:cNvSpPr>
          <p:nvPr>
            <p:ph type="title"/>
          </p:nvPr>
        </p:nvSpPr>
        <p:spPr>
          <a:xfrm>
            <a:off x="544457" y="260648"/>
            <a:ext cx="8499376" cy="743672"/>
          </a:xfrm>
          <a:prstGeom prst="rect">
            <a:avLst/>
          </a:prstGeom>
        </p:spPr>
        <p:txBody>
          <a:bodyPr vert="horz" lIns="91440" tIns="45720" rIns="91440" bIns="45720" rtlCol="0" anchor="ctr">
            <a:normAutofit/>
          </a:bodyPr>
          <a:lstStyle/>
          <a:p>
            <a:r>
              <a:rPr lang="it-IT" dirty="0"/>
              <a:t>Titolo</a:t>
            </a:r>
          </a:p>
        </p:txBody>
      </p:sp>
    </p:spTree>
    <p:extLst>
      <p:ext uri="{BB962C8B-B14F-4D97-AF65-F5344CB8AC3E}">
        <p14:creationId xmlns:p14="http://schemas.microsoft.com/office/powerpoint/2010/main" val="1683089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2B65AA1C-2DD6-41E5-A0D4-3CFFAB432D35}"/>
              </a:ext>
            </a:extLst>
          </p:cNvPr>
          <p:cNvSpPr>
            <a:spLocks noGrp="1"/>
          </p:cNvSpPr>
          <p:nvPr>
            <p:ph sz="half" idx="1"/>
          </p:nvPr>
        </p:nvSpPr>
        <p:spPr>
          <a:xfrm>
            <a:off x="522651" y="1268759"/>
            <a:ext cx="5181600" cy="4908203"/>
          </a:xfrm>
        </p:spPr>
        <p:txBody>
          <a:bodyPr/>
          <a:lstStyle>
            <a:lvl2pPr>
              <a:defRPr sz="1100"/>
            </a:lvl2pPr>
            <a:lvl3pPr>
              <a:defRPr sz="1000"/>
            </a:lvl3pPr>
            <a:lvl4pPr>
              <a:defRPr sz="800"/>
            </a:lvl4pPr>
            <a:lvl5pPr>
              <a:defRPr sz="800"/>
            </a:lvl5pPr>
          </a:lstStyle>
          <a:p>
            <a:pPr lvl="0"/>
            <a:r>
              <a:rPr lang="it-IT" dirty="0"/>
              <a:t>Fare clic per modificare gli stili del testo </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contenuto 3">
            <a:extLst>
              <a:ext uri="{FF2B5EF4-FFF2-40B4-BE49-F238E27FC236}">
                <a16:creationId xmlns:a16="http://schemas.microsoft.com/office/drawing/2014/main" id="{A438A639-2C96-4E37-AFE0-023D4CD1D458}"/>
              </a:ext>
            </a:extLst>
          </p:cNvPr>
          <p:cNvSpPr>
            <a:spLocks noGrp="1"/>
          </p:cNvSpPr>
          <p:nvPr>
            <p:ph sz="half" idx="2"/>
          </p:nvPr>
        </p:nvSpPr>
        <p:spPr>
          <a:xfrm>
            <a:off x="6172200" y="1268760"/>
            <a:ext cx="5684440" cy="4908202"/>
          </a:xfrm>
        </p:spPr>
        <p:txBody>
          <a:bodyPr/>
          <a:lstStyle>
            <a:lvl2pPr>
              <a:defRPr sz="1100"/>
            </a:lvl2pPr>
            <a:lvl3pPr>
              <a:defRPr sz="1000"/>
            </a:lvl3pPr>
            <a:lvl4pPr>
              <a:defRPr sz="800"/>
            </a:lvl4pPr>
            <a:lvl5pPr>
              <a:defRPr sz="800"/>
            </a:lvl5pPr>
          </a:lstStyle>
          <a:p>
            <a:pPr lvl="0"/>
            <a:r>
              <a:rPr lang="it-IT" dirty="0"/>
              <a:t>Fare clic per modificare gli stili del testo</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5" name="Segnaposto data 4">
            <a:extLst>
              <a:ext uri="{FF2B5EF4-FFF2-40B4-BE49-F238E27FC236}">
                <a16:creationId xmlns:a16="http://schemas.microsoft.com/office/drawing/2014/main" id="{7FD6660E-948A-483E-90AA-16D5C9C632D9}"/>
              </a:ext>
            </a:extLst>
          </p:cNvPr>
          <p:cNvSpPr>
            <a:spLocks noGrp="1"/>
          </p:cNvSpPr>
          <p:nvPr>
            <p:ph type="dt" sz="half" idx="10"/>
          </p:nvPr>
        </p:nvSpPr>
        <p:spPr/>
        <p:txBody>
          <a:bodyPr/>
          <a:lstStyle/>
          <a:p>
            <a:r>
              <a:rPr lang="it-IT"/>
              <a:t>03/11/2020</a:t>
            </a:r>
          </a:p>
        </p:txBody>
      </p:sp>
      <p:sp>
        <p:nvSpPr>
          <p:cNvPr id="6" name="Segnaposto piè di pagina 5">
            <a:extLst>
              <a:ext uri="{FF2B5EF4-FFF2-40B4-BE49-F238E27FC236}">
                <a16:creationId xmlns:a16="http://schemas.microsoft.com/office/drawing/2014/main" id="{6CC43783-06ED-4516-8F88-28E64CD2F811}"/>
              </a:ext>
            </a:extLst>
          </p:cNvPr>
          <p:cNvSpPr>
            <a:spLocks noGrp="1"/>
          </p:cNvSpPr>
          <p:nvPr>
            <p:ph type="ftr" sz="quarter" idx="11"/>
          </p:nvPr>
        </p:nvSpPr>
        <p:spPr/>
        <p:txBody>
          <a:bodyPr/>
          <a:lstStyle/>
          <a:p>
            <a:r>
              <a:rPr lang="it-IT"/>
              <a:t>Funzione/Area</a:t>
            </a:r>
          </a:p>
        </p:txBody>
      </p:sp>
      <p:sp>
        <p:nvSpPr>
          <p:cNvPr id="7" name="Segnaposto numero diapositiva 6">
            <a:extLst>
              <a:ext uri="{FF2B5EF4-FFF2-40B4-BE49-F238E27FC236}">
                <a16:creationId xmlns:a16="http://schemas.microsoft.com/office/drawing/2014/main" id="{DF33A368-FA36-4F22-8A21-9D937E7A894F}"/>
              </a:ext>
            </a:extLst>
          </p:cNvPr>
          <p:cNvSpPr>
            <a:spLocks noGrp="1"/>
          </p:cNvSpPr>
          <p:nvPr>
            <p:ph type="sldNum" sz="quarter" idx="12"/>
          </p:nvPr>
        </p:nvSpPr>
        <p:spPr/>
        <p:txBody>
          <a:bodyPr/>
          <a:lstStyle/>
          <a:p>
            <a:fld id="{14F507C0-A2FF-4299-BAF9-E80DCBBD298B}" type="slidenum">
              <a:rPr lang="it-IT" smtClean="0"/>
              <a:t>‹N›</a:t>
            </a:fld>
            <a:endParaRPr lang="it-IT"/>
          </a:p>
        </p:txBody>
      </p:sp>
      <p:sp>
        <p:nvSpPr>
          <p:cNvPr id="8" name="Segnaposto titolo 1">
            <a:extLst>
              <a:ext uri="{FF2B5EF4-FFF2-40B4-BE49-F238E27FC236}">
                <a16:creationId xmlns:a16="http://schemas.microsoft.com/office/drawing/2014/main" id="{B780C6C1-19E8-43CA-BF58-5CA703CD8CAE}"/>
              </a:ext>
            </a:extLst>
          </p:cNvPr>
          <p:cNvSpPr>
            <a:spLocks noGrp="1"/>
          </p:cNvSpPr>
          <p:nvPr>
            <p:ph type="title"/>
          </p:nvPr>
        </p:nvSpPr>
        <p:spPr>
          <a:xfrm>
            <a:off x="544457" y="260648"/>
            <a:ext cx="8499376" cy="743672"/>
          </a:xfrm>
          <a:prstGeom prst="rect">
            <a:avLst/>
          </a:prstGeom>
        </p:spPr>
        <p:txBody>
          <a:bodyPr vert="horz" lIns="91440" tIns="45720" rIns="91440" bIns="45720" rtlCol="0" anchor="ctr">
            <a:normAutofit/>
          </a:bodyPr>
          <a:lstStyle/>
          <a:p>
            <a:r>
              <a:rPr lang="it-IT" dirty="0"/>
              <a:t>Titolo</a:t>
            </a:r>
          </a:p>
        </p:txBody>
      </p:sp>
    </p:spTree>
    <p:extLst>
      <p:ext uri="{BB962C8B-B14F-4D97-AF65-F5344CB8AC3E}">
        <p14:creationId xmlns:p14="http://schemas.microsoft.com/office/powerpoint/2010/main" val="1250425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B79D8E37-31C3-4E55-AB07-B2EC6016BD6D}"/>
              </a:ext>
            </a:extLst>
          </p:cNvPr>
          <p:cNvSpPr>
            <a:spLocks noGrp="1"/>
          </p:cNvSpPr>
          <p:nvPr>
            <p:ph type="dt" sz="half" idx="10"/>
          </p:nvPr>
        </p:nvSpPr>
        <p:spPr/>
        <p:txBody>
          <a:bodyPr/>
          <a:lstStyle/>
          <a:p>
            <a:r>
              <a:rPr lang="it-IT"/>
              <a:t>03/11/2020</a:t>
            </a:r>
          </a:p>
        </p:txBody>
      </p:sp>
      <p:sp>
        <p:nvSpPr>
          <p:cNvPr id="3" name="Segnaposto piè di pagina 2">
            <a:extLst>
              <a:ext uri="{FF2B5EF4-FFF2-40B4-BE49-F238E27FC236}">
                <a16:creationId xmlns:a16="http://schemas.microsoft.com/office/drawing/2014/main" id="{89EA21E3-ED09-47C6-AA49-75A39734D4E4}"/>
              </a:ext>
            </a:extLst>
          </p:cNvPr>
          <p:cNvSpPr>
            <a:spLocks noGrp="1"/>
          </p:cNvSpPr>
          <p:nvPr>
            <p:ph type="ftr" sz="quarter" idx="11"/>
          </p:nvPr>
        </p:nvSpPr>
        <p:spPr/>
        <p:txBody>
          <a:bodyPr/>
          <a:lstStyle/>
          <a:p>
            <a:r>
              <a:rPr lang="it-IT"/>
              <a:t>Funzione/Area</a:t>
            </a:r>
          </a:p>
        </p:txBody>
      </p:sp>
      <p:sp>
        <p:nvSpPr>
          <p:cNvPr id="4" name="Segnaposto numero diapositiva 3">
            <a:extLst>
              <a:ext uri="{FF2B5EF4-FFF2-40B4-BE49-F238E27FC236}">
                <a16:creationId xmlns:a16="http://schemas.microsoft.com/office/drawing/2014/main" id="{913B0FB2-F5BB-4A97-8124-60AAEAD8D4A9}"/>
              </a:ext>
            </a:extLst>
          </p:cNvPr>
          <p:cNvSpPr>
            <a:spLocks noGrp="1"/>
          </p:cNvSpPr>
          <p:nvPr>
            <p:ph type="sldNum" sz="quarter" idx="12"/>
          </p:nvPr>
        </p:nvSpPr>
        <p:spPr/>
        <p:txBody>
          <a:bodyPr/>
          <a:lstStyle/>
          <a:p>
            <a:fld id="{14F507C0-A2FF-4299-BAF9-E80DCBBD298B}" type="slidenum">
              <a:rPr lang="it-IT" smtClean="0"/>
              <a:t>‹N›</a:t>
            </a:fld>
            <a:endParaRPr lang="it-IT"/>
          </a:p>
        </p:txBody>
      </p:sp>
      <p:sp>
        <p:nvSpPr>
          <p:cNvPr id="5" name="Segnaposto titolo 1">
            <a:extLst>
              <a:ext uri="{FF2B5EF4-FFF2-40B4-BE49-F238E27FC236}">
                <a16:creationId xmlns:a16="http://schemas.microsoft.com/office/drawing/2014/main" id="{8D4841A5-02F0-490A-8468-A0840E636BEF}"/>
              </a:ext>
            </a:extLst>
          </p:cNvPr>
          <p:cNvSpPr>
            <a:spLocks noGrp="1"/>
          </p:cNvSpPr>
          <p:nvPr>
            <p:ph type="title"/>
          </p:nvPr>
        </p:nvSpPr>
        <p:spPr>
          <a:xfrm>
            <a:off x="544457" y="260648"/>
            <a:ext cx="8499376" cy="743672"/>
          </a:xfrm>
          <a:prstGeom prst="rect">
            <a:avLst/>
          </a:prstGeom>
        </p:spPr>
        <p:txBody>
          <a:bodyPr vert="horz" lIns="91440" tIns="45720" rIns="91440" bIns="45720" rtlCol="0" anchor="ctr">
            <a:normAutofit/>
          </a:bodyPr>
          <a:lstStyle/>
          <a:p>
            <a:r>
              <a:rPr lang="it-IT" dirty="0"/>
              <a:t>Titolo</a:t>
            </a:r>
          </a:p>
        </p:txBody>
      </p:sp>
    </p:spTree>
    <p:extLst>
      <p:ext uri="{BB962C8B-B14F-4D97-AF65-F5344CB8AC3E}">
        <p14:creationId xmlns:p14="http://schemas.microsoft.com/office/powerpoint/2010/main" val="42101837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5.jp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4.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8344DDCB-49D5-4CDE-AB1E-24D04749702E}"/>
              </a:ext>
            </a:extLst>
          </p:cNvPr>
          <p:cNvSpPr>
            <a:spLocks noGrp="1"/>
          </p:cNvSpPr>
          <p:nvPr>
            <p:ph type="dt" sz="half" idx="2"/>
          </p:nvPr>
        </p:nvSpPr>
        <p:spPr>
          <a:xfrm>
            <a:off x="522651" y="6448251"/>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r>
              <a:rPr lang="it-IT"/>
              <a:t>03/11/2020 </a:t>
            </a:r>
            <a:endParaRPr lang="it-IT" dirty="0"/>
          </a:p>
        </p:txBody>
      </p:sp>
      <p:sp>
        <p:nvSpPr>
          <p:cNvPr id="5" name="Segnaposto piè di pagina 4">
            <a:extLst>
              <a:ext uri="{FF2B5EF4-FFF2-40B4-BE49-F238E27FC236}">
                <a16:creationId xmlns:a16="http://schemas.microsoft.com/office/drawing/2014/main" id="{116DD68C-36ED-4FC5-B7B9-A345098475DE}"/>
              </a:ext>
            </a:extLst>
          </p:cNvPr>
          <p:cNvSpPr>
            <a:spLocks noGrp="1"/>
          </p:cNvSpPr>
          <p:nvPr>
            <p:ph type="ftr" sz="quarter" idx="3"/>
          </p:nvPr>
        </p:nvSpPr>
        <p:spPr>
          <a:xfrm>
            <a:off x="4038600" y="6448251"/>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r>
              <a:rPr lang="it-IT" dirty="0"/>
              <a:t>Function/Area</a:t>
            </a:r>
          </a:p>
        </p:txBody>
      </p:sp>
      <p:sp>
        <p:nvSpPr>
          <p:cNvPr id="6" name="Segnaposto numero diapositiva 5">
            <a:extLst>
              <a:ext uri="{FF2B5EF4-FFF2-40B4-BE49-F238E27FC236}">
                <a16:creationId xmlns:a16="http://schemas.microsoft.com/office/drawing/2014/main" id="{FC10B76D-4617-41EF-B96B-93766D37D927}"/>
              </a:ext>
            </a:extLst>
          </p:cNvPr>
          <p:cNvSpPr>
            <a:spLocks noGrp="1"/>
          </p:cNvSpPr>
          <p:nvPr>
            <p:ph type="sldNum" sz="quarter" idx="4"/>
          </p:nvPr>
        </p:nvSpPr>
        <p:spPr>
          <a:xfrm>
            <a:off x="9113440" y="6448251"/>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14F507C0-A2FF-4299-BAF9-E80DCBBD298B}" type="slidenum">
              <a:rPr lang="it-IT" smtClean="0"/>
              <a:t>‹N›</a:t>
            </a:fld>
            <a:endParaRPr lang="it-IT" dirty="0"/>
          </a:p>
        </p:txBody>
      </p:sp>
    </p:spTree>
    <p:extLst>
      <p:ext uri="{BB962C8B-B14F-4D97-AF65-F5344CB8AC3E}">
        <p14:creationId xmlns:p14="http://schemas.microsoft.com/office/powerpoint/2010/main" val="715084666"/>
      </p:ext>
    </p:extLst>
  </p:cSld>
  <p:clrMap bg1="lt1" tx1="dk1" bg2="lt2" tx2="dk2" accent1="accent1" accent2="accent2" accent3="accent3" accent4="accent4" accent5="accent5" accent6="accent6" hlink="hlink" folHlink="folHlink"/>
  <p:sldLayoutIdLst>
    <p:sldLayoutId id="2147483682" r:id="rId1"/>
  </p:sldLayoutIdLst>
  <p:hf hdr="0"/>
  <p:txStyles>
    <p:titleStyle>
      <a:lvl1pPr algn="l" defTabSz="914400" rtl="0" eaLnBrk="1" latinLnBrk="0" hangingPunct="1">
        <a:lnSpc>
          <a:spcPct val="90000"/>
        </a:lnSpc>
        <a:spcBef>
          <a:spcPct val="0"/>
        </a:spcBef>
        <a:buNone/>
        <a:defRPr sz="2000" kern="1200">
          <a:solidFill>
            <a:srgbClr val="3A6985"/>
          </a:solidFill>
          <a:latin typeface="Georgia" panose="02040502050405020303" pitchFamily="18"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bg1"/>
          </a:solidFill>
          <a:latin typeface="Georgia" panose="02040502050405020303" pitchFamily="18"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8344DDCB-49D5-4CDE-AB1E-24D04749702E}"/>
              </a:ext>
            </a:extLst>
          </p:cNvPr>
          <p:cNvSpPr>
            <a:spLocks noGrp="1"/>
          </p:cNvSpPr>
          <p:nvPr>
            <p:ph type="dt" sz="half" idx="2"/>
          </p:nvPr>
        </p:nvSpPr>
        <p:spPr>
          <a:xfrm>
            <a:off x="522651" y="6448251"/>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r>
              <a:rPr lang="it-IT"/>
              <a:t>03/11/2020 </a:t>
            </a:r>
            <a:endParaRPr lang="it-IT" dirty="0"/>
          </a:p>
        </p:txBody>
      </p:sp>
      <p:sp>
        <p:nvSpPr>
          <p:cNvPr id="5" name="Segnaposto piè di pagina 4">
            <a:extLst>
              <a:ext uri="{FF2B5EF4-FFF2-40B4-BE49-F238E27FC236}">
                <a16:creationId xmlns:a16="http://schemas.microsoft.com/office/drawing/2014/main" id="{116DD68C-36ED-4FC5-B7B9-A345098475DE}"/>
              </a:ext>
            </a:extLst>
          </p:cNvPr>
          <p:cNvSpPr>
            <a:spLocks noGrp="1"/>
          </p:cNvSpPr>
          <p:nvPr>
            <p:ph type="ftr" sz="quarter" idx="3"/>
          </p:nvPr>
        </p:nvSpPr>
        <p:spPr>
          <a:xfrm>
            <a:off x="4038600" y="6448251"/>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r>
              <a:rPr lang="it-IT" dirty="0"/>
              <a:t>Function/Area</a:t>
            </a:r>
          </a:p>
        </p:txBody>
      </p:sp>
      <p:sp>
        <p:nvSpPr>
          <p:cNvPr id="6" name="Segnaposto numero diapositiva 5">
            <a:extLst>
              <a:ext uri="{FF2B5EF4-FFF2-40B4-BE49-F238E27FC236}">
                <a16:creationId xmlns:a16="http://schemas.microsoft.com/office/drawing/2014/main" id="{FC10B76D-4617-41EF-B96B-93766D37D927}"/>
              </a:ext>
            </a:extLst>
          </p:cNvPr>
          <p:cNvSpPr>
            <a:spLocks noGrp="1"/>
          </p:cNvSpPr>
          <p:nvPr>
            <p:ph type="sldNum" sz="quarter" idx="4"/>
          </p:nvPr>
        </p:nvSpPr>
        <p:spPr>
          <a:xfrm>
            <a:off x="9113440" y="6448251"/>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14F507C0-A2FF-4299-BAF9-E80DCBBD298B}" type="slidenum">
              <a:rPr lang="it-IT" smtClean="0"/>
              <a:t>‹N›</a:t>
            </a:fld>
            <a:endParaRPr lang="it-IT" dirty="0"/>
          </a:p>
        </p:txBody>
      </p:sp>
      <p:sp>
        <p:nvSpPr>
          <p:cNvPr id="10" name="Segnaposto testo 2">
            <a:extLst>
              <a:ext uri="{FF2B5EF4-FFF2-40B4-BE49-F238E27FC236}">
                <a16:creationId xmlns:a16="http://schemas.microsoft.com/office/drawing/2014/main" id="{6F5F179A-B57C-4F57-A27B-6C7E0B28C8A7}"/>
              </a:ext>
            </a:extLst>
          </p:cNvPr>
          <p:cNvSpPr>
            <a:spLocks noGrp="1"/>
          </p:cNvSpPr>
          <p:nvPr>
            <p:ph type="body" idx="1"/>
          </p:nvPr>
        </p:nvSpPr>
        <p:spPr>
          <a:xfrm>
            <a:off x="554267" y="2708920"/>
            <a:ext cx="11302373" cy="2506514"/>
          </a:xfrm>
          <a:prstGeom prst="rect">
            <a:avLst/>
          </a:prstGeom>
        </p:spPr>
        <p:txBody>
          <a:bodyPr vert="horz" lIns="91440" tIns="45720" rIns="91440" bIns="45720" rtlCol="0">
            <a:normAutofit/>
          </a:bodyPr>
          <a:lstStyle/>
          <a:p>
            <a:pPr lvl="0"/>
            <a:r>
              <a:rPr lang="it-IT" dirty="0"/>
              <a:t>Title</a:t>
            </a:r>
          </a:p>
        </p:txBody>
      </p:sp>
    </p:spTree>
    <p:extLst>
      <p:ext uri="{BB962C8B-B14F-4D97-AF65-F5344CB8AC3E}">
        <p14:creationId xmlns:p14="http://schemas.microsoft.com/office/powerpoint/2010/main" val="416772701"/>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9" r:id="rId3"/>
  </p:sldLayoutIdLst>
  <p:hf hdr="0"/>
  <p:txStyles>
    <p:titleStyle>
      <a:lvl1pPr algn="l" defTabSz="914400" rtl="0" eaLnBrk="1" latinLnBrk="0" hangingPunct="1">
        <a:lnSpc>
          <a:spcPct val="90000"/>
        </a:lnSpc>
        <a:spcBef>
          <a:spcPct val="0"/>
        </a:spcBef>
        <a:buNone/>
        <a:defRPr sz="2000" kern="1200">
          <a:solidFill>
            <a:srgbClr val="3A6985"/>
          </a:solidFill>
          <a:latin typeface="Georgia" panose="02040502050405020303" pitchFamily="18"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bg1"/>
          </a:solidFill>
          <a:latin typeface="Georgia" panose="02040502050405020303" pitchFamily="18"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FA504831-7634-4E27-BCF8-F3420754DDA6}"/>
              </a:ext>
            </a:extLst>
          </p:cNvPr>
          <p:cNvSpPr>
            <a:spLocks noGrp="1"/>
          </p:cNvSpPr>
          <p:nvPr>
            <p:ph type="body" idx="1"/>
          </p:nvPr>
        </p:nvSpPr>
        <p:spPr>
          <a:xfrm>
            <a:off x="522651" y="1268760"/>
            <a:ext cx="11240028" cy="4896544"/>
          </a:xfrm>
          <a:prstGeom prst="rect">
            <a:avLst/>
          </a:prstGeom>
        </p:spPr>
        <p:txBody>
          <a:bodyPr vert="horz" lIns="91440" tIns="45720" rIns="91440" bIns="45720" rtlCol="0">
            <a:normAutofit/>
          </a:bodyPr>
          <a:lstStyle/>
          <a:p>
            <a:pPr lvl="0"/>
            <a:r>
              <a:rPr lang="it-IT" dirty="0"/>
              <a:t>Text </a:t>
            </a:r>
          </a:p>
        </p:txBody>
      </p:sp>
      <p:sp>
        <p:nvSpPr>
          <p:cNvPr id="4" name="Segnaposto data 3">
            <a:extLst>
              <a:ext uri="{FF2B5EF4-FFF2-40B4-BE49-F238E27FC236}">
                <a16:creationId xmlns:a16="http://schemas.microsoft.com/office/drawing/2014/main" id="{8344DDCB-49D5-4CDE-AB1E-24D04749702E}"/>
              </a:ext>
            </a:extLst>
          </p:cNvPr>
          <p:cNvSpPr>
            <a:spLocks noGrp="1"/>
          </p:cNvSpPr>
          <p:nvPr>
            <p:ph type="dt" sz="half" idx="2"/>
          </p:nvPr>
        </p:nvSpPr>
        <p:spPr>
          <a:xfrm>
            <a:off x="522651" y="6448251"/>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r>
              <a:rPr lang="it-IT"/>
              <a:t>03/11/2020 </a:t>
            </a:r>
            <a:endParaRPr lang="it-IT" dirty="0"/>
          </a:p>
        </p:txBody>
      </p:sp>
      <p:sp>
        <p:nvSpPr>
          <p:cNvPr id="5" name="Segnaposto piè di pagina 4">
            <a:extLst>
              <a:ext uri="{FF2B5EF4-FFF2-40B4-BE49-F238E27FC236}">
                <a16:creationId xmlns:a16="http://schemas.microsoft.com/office/drawing/2014/main" id="{116DD68C-36ED-4FC5-B7B9-A345098475DE}"/>
              </a:ext>
            </a:extLst>
          </p:cNvPr>
          <p:cNvSpPr>
            <a:spLocks noGrp="1"/>
          </p:cNvSpPr>
          <p:nvPr>
            <p:ph type="ftr" sz="quarter" idx="3"/>
          </p:nvPr>
        </p:nvSpPr>
        <p:spPr>
          <a:xfrm>
            <a:off x="4038600" y="6448251"/>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r>
              <a:rPr lang="it-IT" dirty="0"/>
              <a:t>Function/Area</a:t>
            </a:r>
          </a:p>
        </p:txBody>
      </p:sp>
      <p:sp>
        <p:nvSpPr>
          <p:cNvPr id="6" name="Segnaposto numero diapositiva 5">
            <a:extLst>
              <a:ext uri="{FF2B5EF4-FFF2-40B4-BE49-F238E27FC236}">
                <a16:creationId xmlns:a16="http://schemas.microsoft.com/office/drawing/2014/main" id="{FC10B76D-4617-41EF-B96B-93766D37D927}"/>
              </a:ext>
            </a:extLst>
          </p:cNvPr>
          <p:cNvSpPr>
            <a:spLocks noGrp="1"/>
          </p:cNvSpPr>
          <p:nvPr>
            <p:ph type="sldNum" sz="quarter" idx="4"/>
          </p:nvPr>
        </p:nvSpPr>
        <p:spPr>
          <a:xfrm>
            <a:off x="9113440" y="6448251"/>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14F507C0-A2FF-4299-BAF9-E80DCBBD298B}" type="slidenum">
              <a:rPr lang="it-IT" smtClean="0"/>
              <a:t>‹N›</a:t>
            </a:fld>
            <a:endParaRPr lang="it-IT" dirty="0"/>
          </a:p>
        </p:txBody>
      </p:sp>
      <p:sp>
        <p:nvSpPr>
          <p:cNvPr id="7" name="Segnaposto titolo 1">
            <a:extLst>
              <a:ext uri="{FF2B5EF4-FFF2-40B4-BE49-F238E27FC236}">
                <a16:creationId xmlns:a16="http://schemas.microsoft.com/office/drawing/2014/main" id="{16728512-878E-4F66-AC52-9171CDD9A8B7}"/>
              </a:ext>
            </a:extLst>
          </p:cNvPr>
          <p:cNvSpPr>
            <a:spLocks noGrp="1"/>
          </p:cNvSpPr>
          <p:nvPr>
            <p:ph type="title"/>
          </p:nvPr>
        </p:nvSpPr>
        <p:spPr>
          <a:xfrm>
            <a:off x="544457" y="260648"/>
            <a:ext cx="8499376" cy="743672"/>
          </a:xfrm>
          <a:prstGeom prst="rect">
            <a:avLst/>
          </a:prstGeom>
        </p:spPr>
        <p:txBody>
          <a:bodyPr vert="horz" lIns="91440" tIns="45720" rIns="91440" bIns="45720" rtlCol="0" anchor="ctr">
            <a:normAutofit/>
          </a:bodyPr>
          <a:lstStyle/>
          <a:p>
            <a:r>
              <a:rPr lang="it-IT" dirty="0"/>
              <a:t>Title</a:t>
            </a:r>
          </a:p>
        </p:txBody>
      </p:sp>
    </p:spTree>
    <p:extLst>
      <p:ext uri="{BB962C8B-B14F-4D97-AF65-F5344CB8AC3E}">
        <p14:creationId xmlns:p14="http://schemas.microsoft.com/office/powerpoint/2010/main" val="539679313"/>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10" r:id="rId6"/>
    <p:sldLayoutId id="2147483713" r:id="rId7"/>
    <p:sldLayoutId id="2147483716" r:id="rId8"/>
    <p:sldLayoutId id="2147483717" r:id="rId9"/>
    <p:sldLayoutId id="2147483719" r:id="rId10"/>
    <p:sldLayoutId id="2147483720" r:id="rId11"/>
    <p:sldLayoutId id="2147483721" r:id="rId12"/>
  </p:sldLayoutIdLst>
  <p:hf hdr="0"/>
  <p:txStyles>
    <p:titleStyle>
      <a:lvl1pPr algn="l" defTabSz="914400" rtl="0" eaLnBrk="1" latinLnBrk="0" hangingPunct="1">
        <a:lnSpc>
          <a:spcPct val="90000"/>
        </a:lnSpc>
        <a:spcBef>
          <a:spcPct val="0"/>
        </a:spcBef>
        <a:buNone/>
        <a:defRPr sz="2000" kern="1200">
          <a:solidFill>
            <a:srgbClr val="3A6985"/>
          </a:solidFill>
          <a:latin typeface="Georgia" panose="02040502050405020303" pitchFamily="18"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FA504831-7634-4E27-BCF8-F3420754DDA6}"/>
              </a:ext>
            </a:extLst>
          </p:cNvPr>
          <p:cNvSpPr>
            <a:spLocks noGrp="1"/>
          </p:cNvSpPr>
          <p:nvPr>
            <p:ph type="body" idx="1"/>
          </p:nvPr>
        </p:nvSpPr>
        <p:spPr>
          <a:xfrm>
            <a:off x="522651" y="1268760"/>
            <a:ext cx="11240028" cy="4896544"/>
          </a:xfrm>
          <a:prstGeom prst="rect">
            <a:avLst/>
          </a:prstGeom>
        </p:spPr>
        <p:txBody>
          <a:bodyPr vert="horz" lIns="91440" tIns="45720" rIns="91440" bIns="45720" rtlCol="0">
            <a:normAutofit/>
          </a:bodyPr>
          <a:lstStyle/>
          <a:p>
            <a:pPr lvl="0"/>
            <a:r>
              <a:rPr lang="it-IT" dirty="0"/>
              <a:t>Text </a:t>
            </a:r>
          </a:p>
        </p:txBody>
      </p:sp>
      <p:sp>
        <p:nvSpPr>
          <p:cNvPr id="4" name="Segnaposto data 3">
            <a:extLst>
              <a:ext uri="{FF2B5EF4-FFF2-40B4-BE49-F238E27FC236}">
                <a16:creationId xmlns:a16="http://schemas.microsoft.com/office/drawing/2014/main" id="{8344DDCB-49D5-4CDE-AB1E-24D04749702E}"/>
              </a:ext>
            </a:extLst>
          </p:cNvPr>
          <p:cNvSpPr>
            <a:spLocks noGrp="1"/>
          </p:cNvSpPr>
          <p:nvPr>
            <p:ph type="dt" sz="half" idx="2"/>
          </p:nvPr>
        </p:nvSpPr>
        <p:spPr>
          <a:xfrm>
            <a:off x="522651" y="6448251"/>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r>
              <a:rPr lang="it-IT"/>
              <a:t>03/11/2020 </a:t>
            </a:r>
            <a:endParaRPr lang="it-IT" dirty="0"/>
          </a:p>
        </p:txBody>
      </p:sp>
      <p:sp>
        <p:nvSpPr>
          <p:cNvPr id="5" name="Segnaposto piè di pagina 4">
            <a:extLst>
              <a:ext uri="{FF2B5EF4-FFF2-40B4-BE49-F238E27FC236}">
                <a16:creationId xmlns:a16="http://schemas.microsoft.com/office/drawing/2014/main" id="{116DD68C-36ED-4FC5-B7B9-A345098475DE}"/>
              </a:ext>
            </a:extLst>
          </p:cNvPr>
          <p:cNvSpPr>
            <a:spLocks noGrp="1"/>
          </p:cNvSpPr>
          <p:nvPr>
            <p:ph type="ftr" sz="quarter" idx="3"/>
          </p:nvPr>
        </p:nvSpPr>
        <p:spPr>
          <a:xfrm>
            <a:off x="4038600" y="6448251"/>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r>
              <a:rPr lang="it-IT" dirty="0"/>
              <a:t>Function/Area</a:t>
            </a:r>
          </a:p>
        </p:txBody>
      </p:sp>
      <p:sp>
        <p:nvSpPr>
          <p:cNvPr id="6" name="Segnaposto numero diapositiva 5">
            <a:extLst>
              <a:ext uri="{FF2B5EF4-FFF2-40B4-BE49-F238E27FC236}">
                <a16:creationId xmlns:a16="http://schemas.microsoft.com/office/drawing/2014/main" id="{FC10B76D-4617-41EF-B96B-93766D37D927}"/>
              </a:ext>
            </a:extLst>
          </p:cNvPr>
          <p:cNvSpPr>
            <a:spLocks noGrp="1"/>
          </p:cNvSpPr>
          <p:nvPr>
            <p:ph type="sldNum" sz="quarter" idx="4"/>
          </p:nvPr>
        </p:nvSpPr>
        <p:spPr>
          <a:xfrm>
            <a:off x="9113440" y="6448251"/>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14F507C0-A2FF-4299-BAF9-E80DCBBD298B}" type="slidenum">
              <a:rPr lang="it-IT" smtClean="0"/>
              <a:t>‹N›</a:t>
            </a:fld>
            <a:endParaRPr lang="it-IT" dirty="0"/>
          </a:p>
        </p:txBody>
      </p:sp>
      <p:sp>
        <p:nvSpPr>
          <p:cNvPr id="7" name="Segnaposto titolo 1">
            <a:extLst>
              <a:ext uri="{FF2B5EF4-FFF2-40B4-BE49-F238E27FC236}">
                <a16:creationId xmlns:a16="http://schemas.microsoft.com/office/drawing/2014/main" id="{16728512-878E-4F66-AC52-9171CDD9A8B7}"/>
              </a:ext>
            </a:extLst>
          </p:cNvPr>
          <p:cNvSpPr>
            <a:spLocks noGrp="1"/>
          </p:cNvSpPr>
          <p:nvPr>
            <p:ph type="title"/>
          </p:nvPr>
        </p:nvSpPr>
        <p:spPr>
          <a:xfrm>
            <a:off x="544457" y="260648"/>
            <a:ext cx="8499376" cy="743672"/>
          </a:xfrm>
          <a:prstGeom prst="rect">
            <a:avLst/>
          </a:prstGeom>
        </p:spPr>
        <p:txBody>
          <a:bodyPr vert="horz" lIns="91440" tIns="45720" rIns="91440" bIns="45720" rtlCol="0" anchor="ctr">
            <a:normAutofit/>
          </a:bodyPr>
          <a:lstStyle/>
          <a:p>
            <a:r>
              <a:rPr lang="it-IT" dirty="0"/>
              <a:t>Title</a:t>
            </a:r>
          </a:p>
        </p:txBody>
      </p:sp>
    </p:spTree>
    <p:extLst>
      <p:ext uri="{BB962C8B-B14F-4D97-AF65-F5344CB8AC3E}">
        <p14:creationId xmlns:p14="http://schemas.microsoft.com/office/powerpoint/2010/main" val="2069521883"/>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Lst>
  <p:hf hdr="0"/>
  <p:txStyles>
    <p:titleStyle>
      <a:lvl1pPr algn="l" defTabSz="914400" rtl="0" eaLnBrk="1" latinLnBrk="0" hangingPunct="1">
        <a:lnSpc>
          <a:spcPct val="90000"/>
        </a:lnSpc>
        <a:spcBef>
          <a:spcPct val="0"/>
        </a:spcBef>
        <a:buNone/>
        <a:defRPr sz="2000" kern="1200">
          <a:solidFill>
            <a:srgbClr val="3A6985"/>
          </a:solidFill>
          <a:latin typeface="Georgia" panose="02040502050405020303" pitchFamily="18"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hart" Target="../charts/chart2.xml"/><Relationship Id="rId1" Type="http://schemas.openxmlformats.org/officeDocument/2006/relationships/slideLayout" Target="../slideLayouts/slideLayout16.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hart" Target="../charts/chart3.xml"/><Relationship Id="rId1" Type="http://schemas.openxmlformats.org/officeDocument/2006/relationships/slideLayout" Target="../slideLayouts/slideLayout16.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1.jpeg"/><Relationship Id="rId4" Type="http://schemas.openxmlformats.org/officeDocument/2006/relationships/image" Target="../media/image20.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4.jpe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0.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30.jpeg"/><Relationship Id="rId5" Type="http://schemas.openxmlformats.org/officeDocument/2006/relationships/image" Target="../media/image31.png"/><Relationship Id="rId4" Type="http://schemas.openxmlformats.org/officeDocument/2006/relationships/chart" Target="../charts/char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74A0001-0172-4DCC-BC5E-1F0F47BF6810}"/>
              </a:ext>
            </a:extLst>
          </p:cNvPr>
          <p:cNvSpPr>
            <a:spLocks noGrp="1"/>
          </p:cNvSpPr>
          <p:nvPr>
            <p:ph type="ctrTitle"/>
          </p:nvPr>
        </p:nvSpPr>
        <p:spPr>
          <a:xfrm>
            <a:off x="522650" y="2996739"/>
            <a:ext cx="11550014" cy="575641"/>
          </a:xfrm>
        </p:spPr>
        <p:txBody>
          <a:bodyPr/>
          <a:lstStyle/>
          <a:p>
            <a:br>
              <a:rPr lang="it-IT" sz="4000" dirty="0"/>
            </a:br>
            <a:br>
              <a:rPr lang="it-IT" sz="4000" dirty="0"/>
            </a:br>
            <a:br>
              <a:rPr lang="it-IT" sz="4000" dirty="0"/>
            </a:br>
            <a:br>
              <a:rPr lang="it-IT" sz="4000" dirty="0"/>
            </a:br>
            <a:br>
              <a:rPr lang="it-IT" sz="4000" dirty="0"/>
            </a:br>
            <a:r>
              <a:rPr lang="it-IT" sz="4000" dirty="0"/>
              <a:t>I giovani: un universo da conoscere e ascoltare</a:t>
            </a:r>
            <a:endParaRPr lang="it-IT" sz="3200" dirty="0">
              <a:ea typeface="+mn-ea"/>
              <a:cs typeface="+mn-cs"/>
            </a:endParaRPr>
          </a:p>
        </p:txBody>
      </p:sp>
      <p:sp>
        <p:nvSpPr>
          <p:cNvPr id="11" name="CasellaDiTesto 10">
            <a:extLst>
              <a:ext uri="{FF2B5EF4-FFF2-40B4-BE49-F238E27FC236}">
                <a16:creationId xmlns:a16="http://schemas.microsoft.com/office/drawing/2014/main" id="{99953A8C-CC19-4A4C-8EB1-0F3AC48DBD2F}"/>
              </a:ext>
            </a:extLst>
          </p:cNvPr>
          <p:cNvSpPr txBox="1"/>
          <p:nvPr/>
        </p:nvSpPr>
        <p:spPr>
          <a:xfrm>
            <a:off x="522651" y="3717032"/>
            <a:ext cx="11189973" cy="707886"/>
          </a:xfrm>
          <a:prstGeom prst="rect">
            <a:avLst/>
          </a:prstGeom>
          <a:noFill/>
        </p:spPr>
        <p:txBody>
          <a:bodyPr wrap="square" rtlCol="0">
            <a:spAutoFit/>
          </a:bodyPr>
          <a:lstStyle/>
          <a:p>
            <a:endParaRPr lang="it-IT" sz="2000" dirty="0">
              <a:solidFill>
                <a:schemeClr val="bg1"/>
              </a:solidFill>
              <a:latin typeface="Georgia" panose="02040502050405020303" pitchFamily="18" charset="0"/>
            </a:endParaRPr>
          </a:p>
          <a:p>
            <a:pPr algn="r"/>
            <a:r>
              <a:rPr lang="it-IT" sz="2000" dirty="0">
                <a:solidFill>
                  <a:schemeClr val="bg1"/>
                </a:solidFill>
                <a:latin typeface="Georgia" panose="02040502050405020303" pitchFamily="18" charset="0"/>
              </a:rPr>
              <a:t>Elena Marta</a:t>
            </a:r>
          </a:p>
        </p:txBody>
      </p:sp>
      <p:sp>
        <p:nvSpPr>
          <p:cNvPr id="3" name="CasellaDiTesto 2">
            <a:extLst>
              <a:ext uri="{FF2B5EF4-FFF2-40B4-BE49-F238E27FC236}">
                <a16:creationId xmlns:a16="http://schemas.microsoft.com/office/drawing/2014/main" id="{CAF5348C-FA2D-4A89-BDF0-AEF3D0EA7F74}"/>
              </a:ext>
            </a:extLst>
          </p:cNvPr>
          <p:cNvSpPr txBox="1"/>
          <p:nvPr/>
        </p:nvSpPr>
        <p:spPr>
          <a:xfrm>
            <a:off x="119336" y="6453336"/>
            <a:ext cx="12313368" cy="646331"/>
          </a:xfrm>
          <a:prstGeom prst="rect">
            <a:avLst/>
          </a:prstGeom>
          <a:noFill/>
        </p:spPr>
        <p:txBody>
          <a:bodyPr wrap="square" rtlCol="0">
            <a:spAutoFit/>
          </a:bodyPr>
          <a:lstStyle/>
          <a:p>
            <a:pPr algn="ctr"/>
            <a:r>
              <a:rPr lang="it-IT" dirty="0">
                <a:solidFill>
                  <a:schemeClr val="bg1"/>
                </a:solidFill>
              </a:rPr>
              <a:t>Acli – Brescia 18 ottobre  2021</a:t>
            </a:r>
            <a:endParaRPr lang="en-US" dirty="0">
              <a:solidFill>
                <a:schemeClr val="bg1"/>
              </a:solidFill>
            </a:endParaRPr>
          </a:p>
          <a:p>
            <a:endParaRPr lang="it-IT" dirty="0">
              <a:solidFill>
                <a:schemeClr val="bg1"/>
              </a:solidFill>
            </a:endParaRPr>
          </a:p>
        </p:txBody>
      </p:sp>
      <p:pic>
        <p:nvPicPr>
          <p:cNvPr id="7" name="Immagine 6">
            <a:extLst>
              <a:ext uri="{FF2B5EF4-FFF2-40B4-BE49-F238E27FC236}">
                <a16:creationId xmlns:a16="http://schemas.microsoft.com/office/drawing/2014/main" id="{F981C3DD-7BC7-4FAB-A3C2-43EEB2519390}"/>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351584" y="558041"/>
            <a:ext cx="2906395" cy="998220"/>
          </a:xfrm>
          <a:prstGeom prst="rect">
            <a:avLst/>
          </a:prstGeom>
          <a:noFill/>
          <a:ln>
            <a:noFill/>
          </a:ln>
        </p:spPr>
      </p:pic>
    </p:spTree>
    <p:extLst>
      <p:ext uri="{BB962C8B-B14F-4D97-AF65-F5344CB8AC3E}">
        <p14:creationId xmlns:p14="http://schemas.microsoft.com/office/powerpoint/2010/main" val="1739679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p:cNvSpPr txBox="1"/>
          <p:nvPr/>
        </p:nvSpPr>
        <p:spPr>
          <a:xfrm>
            <a:off x="1524000" y="1293338"/>
            <a:ext cx="9144000" cy="3274592"/>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7200" b="1" kern="1200" dirty="0">
                <a:solidFill>
                  <a:srgbClr val="003058"/>
                </a:solidFill>
                <a:latin typeface="Times New Roman" panose="02020603050405020304" pitchFamily="18" charset="0"/>
                <a:ea typeface="+mj-ea"/>
                <a:cs typeface="Times New Roman" panose="02020603050405020304" pitchFamily="18" charset="0"/>
              </a:rPr>
              <a:t>ATTO PRIMO</a:t>
            </a:r>
          </a:p>
          <a:p>
            <a:pPr algn="ctr">
              <a:lnSpc>
                <a:spcPct val="90000"/>
              </a:lnSpc>
              <a:spcBef>
                <a:spcPct val="0"/>
              </a:spcBef>
              <a:spcAft>
                <a:spcPts val="600"/>
              </a:spcAft>
            </a:pPr>
            <a:r>
              <a:rPr lang="en-US" sz="7200" b="1" kern="1200" dirty="0">
                <a:solidFill>
                  <a:srgbClr val="003058"/>
                </a:solidFill>
                <a:latin typeface="Times New Roman" panose="02020603050405020304" pitchFamily="18" charset="0"/>
                <a:ea typeface="+mj-ea"/>
                <a:cs typeface="Times New Roman" panose="02020603050405020304" pitchFamily="18" charset="0"/>
              </a:rPr>
              <a:t>Come </a:t>
            </a:r>
            <a:r>
              <a:rPr lang="en-US" sz="7200" b="1" kern="1200" dirty="0" err="1">
                <a:solidFill>
                  <a:srgbClr val="003058"/>
                </a:solidFill>
                <a:latin typeface="Times New Roman" panose="02020603050405020304" pitchFamily="18" charset="0"/>
                <a:ea typeface="+mj-ea"/>
                <a:cs typeface="Times New Roman" panose="02020603050405020304" pitchFamily="18" charset="0"/>
              </a:rPr>
              <a:t>gli</a:t>
            </a:r>
            <a:r>
              <a:rPr lang="en-US" sz="7200" b="1" kern="1200" dirty="0">
                <a:solidFill>
                  <a:srgbClr val="003058"/>
                </a:solidFill>
                <a:latin typeface="Times New Roman" panose="02020603050405020304" pitchFamily="18" charset="0"/>
                <a:ea typeface="+mj-ea"/>
                <a:cs typeface="Times New Roman" panose="02020603050405020304" pitchFamily="18" charset="0"/>
              </a:rPr>
              <a:t> </a:t>
            </a:r>
            <a:r>
              <a:rPr lang="en-US" sz="7200" b="1" kern="1200" dirty="0" err="1">
                <a:solidFill>
                  <a:srgbClr val="003058"/>
                </a:solidFill>
                <a:latin typeface="Times New Roman" panose="02020603050405020304" pitchFamily="18" charset="0"/>
                <a:ea typeface="+mj-ea"/>
                <a:cs typeface="Times New Roman" panose="02020603050405020304" pitchFamily="18" charset="0"/>
              </a:rPr>
              <a:t>adulti</a:t>
            </a:r>
            <a:r>
              <a:rPr lang="en-US" sz="7200" b="1" kern="1200" dirty="0">
                <a:solidFill>
                  <a:srgbClr val="003058"/>
                </a:solidFill>
                <a:latin typeface="Times New Roman" panose="02020603050405020304" pitchFamily="18" charset="0"/>
                <a:ea typeface="+mj-ea"/>
                <a:cs typeface="Times New Roman" panose="02020603050405020304" pitchFamily="18" charset="0"/>
              </a:rPr>
              <a:t> </a:t>
            </a:r>
            <a:r>
              <a:rPr lang="en-US" sz="7200" b="1" kern="1200" dirty="0" err="1">
                <a:solidFill>
                  <a:srgbClr val="003058"/>
                </a:solidFill>
                <a:latin typeface="Times New Roman" panose="02020603050405020304" pitchFamily="18" charset="0"/>
                <a:ea typeface="+mj-ea"/>
                <a:cs typeface="Times New Roman" panose="02020603050405020304" pitchFamily="18" charset="0"/>
              </a:rPr>
              <a:t>descrivono</a:t>
            </a:r>
            <a:r>
              <a:rPr lang="en-US" sz="7200" b="1" kern="1200" dirty="0">
                <a:solidFill>
                  <a:srgbClr val="003058"/>
                </a:solidFill>
                <a:latin typeface="Times New Roman" panose="02020603050405020304" pitchFamily="18" charset="0"/>
                <a:ea typeface="+mj-ea"/>
                <a:cs typeface="Times New Roman" panose="02020603050405020304" pitchFamily="18" charset="0"/>
              </a:rPr>
              <a:t> </a:t>
            </a:r>
            <a:r>
              <a:rPr lang="en-US" sz="7200" b="1" kern="1200" dirty="0" err="1">
                <a:solidFill>
                  <a:srgbClr val="003058"/>
                </a:solidFill>
                <a:latin typeface="Times New Roman" panose="02020603050405020304" pitchFamily="18" charset="0"/>
                <a:ea typeface="+mj-ea"/>
                <a:cs typeface="Times New Roman" panose="02020603050405020304" pitchFamily="18" charset="0"/>
              </a:rPr>
              <a:t>i</a:t>
            </a:r>
            <a:r>
              <a:rPr lang="en-US" sz="7200" b="1" kern="1200" dirty="0">
                <a:solidFill>
                  <a:srgbClr val="003058"/>
                </a:solidFill>
                <a:latin typeface="Times New Roman" panose="02020603050405020304" pitchFamily="18" charset="0"/>
                <a:ea typeface="+mj-ea"/>
                <a:cs typeface="Times New Roman" panose="02020603050405020304" pitchFamily="18" charset="0"/>
              </a:rPr>
              <a:t> </a:t>
            </a:r>
            <a:r>
              <a:rPr lang="en-US" sz="7200" b="1" kern="1200" dirty="0" err="1">
                <a:solidFill>
                  <a:srgbClr val="003058"/>
                </a:solidFill>
                <a:latin typeface="Times New Roman" panose="02020603050405020304" pitchFamily="18" charset="0"/>
                <a:ea typeface="+mj-ea"/>
                <a:cs typeface="Times New Roman" panose="02020603050405020304" pitchFamily="18" charset="0"/>
              </a:rPr>
              <a:t>giovani</a:t>
            </a:r>
            <a:r>
              <a:rPr lang="en-US" sz="7200" b="1" kern="1200" dirty="0">
                <a:solidFill>
                  <a:srgbClr val="003058"/>
                </a:solidFill>
                <a:latin typeface="Times New Roman" panose="02020603050405020304" pitchFamily="18" charset="0"/>
                <a:ea typeface="+mj-ea"/>
                <a:cs typeface="Times New Roman" panose="02020603050405020304" pitchFamily="18" charset="0"/>
              </a:rPr>
              <a:t>?</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Segnaposto numero diapositiva 1"/>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3102A111-2290-4F49-A5C5-E95E8384B7AA}" type="slidenum">
              <a:rPr lang="en-US" smtClean="0">
                <a:solidFill>
                  <a:schemeClr val="tx1">
                    <a:tint val="75000"/>
                  </a:schemeClr>
                </a:solidFill>
                <a:latin typeface="+mn-lt"/>
                <a:cs typeface="+mn-cs"/>
              </a:rPr>
              <a:pPr>
                <a:spcAft>
                  <a:spcPts val="600"/>
                </a:spcAft>
                <a:defRPr/>
              </a:pPr>
              <a:t>2</a:t>
            </a:fld>
            <a:endParaRPr lang="en-US">
              <a:solidFill>
                <a:schemeClr val="tx1">
                  <a:tint val="75000"/>
                </a:schemeClr>
              </a:solidFill>
              <a:latin typeface="+mn-lt"/>
              <a:cs typeface="+mn-cs"/>
            </a:endParaRPr>
          </a:p>
        </p:txBody>
      </p:sp>
    </p:spTree>
    <p:extLst>
      <p:ext uri="{BB962C8B-B14F-4D97-AF65-F5344CB8AC3E}">
        <p14:creationId xmlns:p14="http://schemas.microsoft.com/office/powerpoint/2010/main" val="1505817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CasellaDiTesto 10">
            <a:extLst>
              <a:ext uri="{FF2B5EF4-FFF2-40B4-BE49-F238E27FC236}">
                <a16:creationId xmlns:a16="http://schemas.microsoft.com/office/drawing/2014/main" id="{531730C9-F381-4E60-8FB8-D595F18CB021}"/>
              </a:ext>
            </a:extLst>
          </p:cNvPr>
          <p:cNvSpPr txBox="1"/>
          <p:nvPr/>
        </p:nvSpPr>
        <p:spPr>
          <a:xfrm>
            <a:off x="843477" y="1833032"/>
            <a:ext cx="3387105" cy="800097"/>
          </a:xfrm>
          <a:prstGeom prst="rect">
            <a:avLst/>
          </a:prstGeom>
        </p:spPr>
        <p:txBody>
          <a:bodyPr vert="horz" lIns="91440" tIns="45720" rIns="91440" bIns="45720" rtlCol="0">
            <a:normAutofit/>
          </a:bodyPr>
          <a:lstStyle/>
          <a:p>
            <a:pPr fontAlgn="base">
              <a:lnSpc>
                <a:spcPct val="90000"/>
              </a:lnSpc>
              <a:spcAft>
                <a:spcPts val="600"/>
              </a:spcAft>
            </a:pPr>
            <a:endParaRPr lang="en-US" b="0" i="0" dirty="0">
              <a:effectLst/>
            </a:endParaRPr>
          </a:p>
        </p:txBody>
      </p:sp>
      <p:sp>
        <p:nvSpPr>
          <p:cNvPr id="153" name="Rectangle 152">
            <a:extLst>
              <a:ext uri="{FF2B5EF4-FFF2-40B4-BE49-F238E27FC236}">
                <a16:creationId xmlns:a16="http://schemas.microsoft.com/office/drawing/2014/main" id="{EBB6D9F6-3E47-45AD-8461-718A3C87E3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8409" y="0"/>
            <a:ext cx="7653591" cy="68580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A3B16A00-A549-4B07-B8C2-4B3A966D9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0141" y="321732"/>
            <a:ext cx="4111054" cy="3674848"/>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3B86BAE-87B4-4192-ABB2-627FFC965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8156" y="321732"/>
            <a:ext cx="2766017" cy="3026832"/>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6" name="Picture 12" descr="Risultati immagini per giovani oggi"/>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9279639" y="571284"/>
            <a:ext cx="2438503" cy="2523497"/>
          </a:xfrm>
          <a:prstGeom prst="rect">
            <a:avLst/>
          </a:prstGeom>
          <a:noFill/>
          <a:extLst>
            <a:ext uri="{909E8E84-426E-40DD-AFC4-6F175D3DCCD1}">
              <a14:hiddenFill xmlns:a14="http://schemas.microsoft.com/office/drawing/2010/main">
                <a:solidFill>
                  <a:srgbClr val="FFFFFF"/>
                </a:solidFill>
              </a14:hiddenFill>
            </a:ext>
          </a:extLst>
        </p:spPr>
      </p:pic>
      <p:sp>
        <p:nvSpPr>
          <p:cNvPr id="159" name="Rectangle 158">
            <a:extLst>
              <a:ext uri="{FF2B5EF4-FFF2-40B4-BE49-F238E27FC236}">
                <a16:creationId xmlns:a16="http://schemas.microsoft.com/office/drawing/2014/main" id="{22BB4F03-4463-45CC-89A7-8E03412ED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0141" y="4155753"/>
            <a:ext cx="4111054" cy="2380509"/>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0" name="Picture 6" descr="Risultati immagini per giovani sdraiati"/>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r="-2"/>
          <a:stretch/>
        </p:blipFill>
        <p:spPr bwMode="auto">
          <a:xfrm>
            <a:off x="5009463" y="4425844"/>
            <a:ext cx="3775899" cy="1850490"/>
          </a:xfrm>
          <a:prstGeom prst="rect">
            <a:avLst/>
          </a:prstGeom>
          <a:noFill/>
          <a:extLst>
            <a:ext uri="{909E8E84-426E-40DD-AFC4-6F175D3DCCD1}">
              <a14:hiddenFill xmlns:a14="http://schemas.microsoft.com/office/drawing/2010/main">
                <a:solidFill>
                  <a:srgbClr val="FFFFFF"/>
                </a:solidFill>
              </a14:hiddenFill>
            </a:ext>
          </a:extLst>
        </p:spPr>
      </p:pic>
      <p:sp>
        <p:nvSpPr>
          <p:cNvPr id="161" name="Rectangle 160">
            <a:extLst>
              <a:ext uri="{FF2B5EF4-FFF2-40B4-BE49-F238E27FC236}">
                <a16:creationId xmlns:a16="http://schemas.microsoft.com/office/drawing/2014/main" id="{80E1AEAE-1F52-4C29-925C-27738417E9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8156" y="3509431"/>
            <a:ext cx="2766017" cy="3026832"/>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4" name="Picture 10" descr="Risultati immagini per giovani oggi"/>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r="817" b="-1"/>
          <a:stretch/>
        </p:blipFill>
        <p:spPr bwMode="auto">
          <a:xfrm>
            <a:off x="9279639" y="3690358"/>
            <a:ext cx="2438503" cy="2673445"/>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p:cNvSpPr>
            <a:spLocks noGrp="1"/>
          </p:cNvSpPr>
          <p:nvPr>
            <p:ph type="sldNum" sz="quarter" idx="12"/>
          </p:nvPr>
        </p:nvSpPr>
        <p:spPr>
          <a:xfrm>
            <a:off x="10572750" y="6471181"/>
            <a:ext cx="1306147" cy="365125"/>
          </a:xfrm>
        </p:spPr>
        <p:txBody>
          <a:bodyPr vert="horz" lIns="91440" tIns="45720" rIns="91440" bIns="45720" rtlCol="0" anchor="ctr">
            <a:normAutofit/>
          </a:bodyPr>
          <a:lstStyle/>
          <a:p>
            <a:pPr>
              <a:spcAft>
                <a:spcPts val="600"/>
              </a:spcAft>
              <a:defRPr/>
            </a:pPr>
            <a:fld id="{3102A111-2290-4F49-A5C5-E95E8384B7AA}" type="slidenum">
              <a:rPr lang="en-US">
                <a:solidFill>
                  <a:prstClr val="black">
                    <a:alpha val="80000"/>
                  </a:prstClr>
                </a:solidFill>
                <a:latin typeface="+mn-lt"/>
                <a:cs typeface="+mn-cs"/>
              </a:rPr>
              <a:pPr>
                <a:spcAft>
                  <a:spcPts val="600"/>
                </a:spcAft>
                <a:defRPr/>
              </a:pPr>
              <a:t>3</a:t>
            </a:fld>
            <a:endParaRPr lang="en-US">
              <a:solidFill>
                <a:prstClr val="black">
                  <a:alpha val="80000"/>
                </a:prstClr>
              </a:solidFill>
              <a:latin typeface="+mn-lt"/>
              <a:cs typeface="+mn-cs"/>
            </a:endParaRPr>
          </a:p>
        </p:txBody>
      </p:sp>
      <p:sp>
        <p:nvSpPr>
          <p:cNvPr id="3" name="AutoShape 2" descr="Risultati immagini per giovani sdraiati"/>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4" name="AutoShape 4" descr="Risultati immagini per giovani sdraiati"/>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028" name="Picture 4" descr="Giro di vite sulle vendite di alcoolici Niente asporto al Carmine dopo le  19 - Corriere.it">
            <a:extLst>
              <a:ext uri="{FF2B5EF4-FFF2-40B4-BE49-F238E27FC236}">
                <a16:creationId xmlns:a16="http://schemas.microsoft.com/office/drawing/2014/main" id="{5EE355B4-A009-43E7-8421-B1712E953272}"/>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107542" y="882322"/>
            <a:ext cx="3616251" cy="2701516"/>
          </a:xfrm>
          <a:prstGeom prst="rect">
            <a:avLst/>
          </a:prstGeom>
          <a:noFill/>
          <a:extLst>
            <a:ext uri="{909E8E84-426E-40DD-AFC4-6F175D3DCCD1}">
              <a14:hiddenFill xmlns:a14="http://schemas.microsoft.com/office/drawing/2010/main">
                <a:solidFill>
                  <a:srgbClr val="FFFFFF"/>
                </a:solidFill>
              </a14:hiddenFill>
            </a:ext>
          </a:extLst>
        </p:spPr>
      </p:pic>
      <p:sp>
        <p:nvSpPr>
          <p:cNvPr id="10" name="CasellaDiTesto 9">
            <a:extLst>
              <a:ext uri="{FF2B5EF4-FFF2-40B4-BE49-F238E27FC236}">
                <a16:creationId xmlns:a16="http://schemas.microsoft.com/office/drawing/2014/main" id="{E8A9C946-4398-469D-B666-4C499E5AC1BD}"/>
              </a:ext>
            </a:extLst>
          </p:cNvPr>
          <p:cNvSpPr txBox="1"/>
          <p:nvPr/>
        </p:nvSpPr>
        <p:spPr>
          <a:xfrm>
            <a:off x="623393" y="1340768"/>
            <a:ext cx="3667614" cy="2308324"/>
          </a:xfrm>
          <a:prstGeom prst="rect">
            <a:avLst/>
          </a:prstGeom>
          <a:noFill/>
        </p:spPr>
        <p:txBody>
          <a:bodyPr wrap="square" rtlCol="0">
            <a:spAutoFit/>
          </a:bodyPr>
          <a:lstStyle/>
          <a:p>
            <a:pPr algn="l" fontAlgn="base"/>
            <a:r>
              <a:rPr lang="it-IT" sz="2400" b="0" i="0" dirty="0">
                <a:effectLst/>
                <a:latin typeface="Times New Roman" panose="02020603050405020304" pitchFamily="18" charset="0"/>
                <a:cs typeface="Times New Roman" panose="02020603050405020304" pitchFamily="18" charset="0"/>
              </a:rPr>
              <a:t>Giro di vite sulle vendite di alcoolici. Niente asporto al Carmine dopo le 19.</a:t>
            </a:r>
          </a:p>
          <a:p>
            <a:pPr algn="l" fontAlgn="base"/>
            <a:endParaRPr lang="it-IT" b="0" i="0" dirty="0">
              <a:effectLst/>
              <a:latin typeface="title-bold"/>
            </a:endParaRPr>
          </a:p>
          <a:p>
            <a:pPr algn="l" fontAlgn="base"/>
            <a:endParaRPr lang="it-IT" dirty="0">
              <a:latin typeface="title-bold"/>
            </a:endParaRPr>
          </a:p>
          <a:p>
            <a:pPr algn="l" fontAlgn="base"/>
            <a:endParaRPr lang="it-IT" b="0" i="0" dirty="0">
              <a:effectLst/>
              <a:latin typeface="title-bold"/>
            </a:endParaRPr>
          </a:p>
          <a:p>
            <a:pPr algn="l" fontAlgn="base"/>
            <a:endParaRPr lang="it-IT" b="0" i="0" dirty="0">
              <a:effectLst/>
              <a:latin typeface="title-bold"/>
            </a:endParaRPr>
          </a:p>
        </p:txBody>
      </p:sp>
      <p:pic>
        <p:nvPicPr>
          <p:cNvPr id="17" name="Picture 16" descr="Corriere della sera - MotorK Italia">
            <a:extLst>
              <a:ext uri="{FF2B5EF4-FFF2-40B4-BE49-F238E27FC236}">
                <a16:creationId xmlns:a16="http://schemas.microsoft.com/office/drawing/2014/main" id="{D25F78EA-AE06-443A-A647-EEEF0AC5CE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393" y="3061071"/>
            <a:ext cx="3244929" cy="70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49736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p:cNvSpPr txBox="1"/>
          <p:nvPr/>
        </p:nvSpPr>
        <p:spPr>
          <a:xfrm>
            <a:off x="1524000" y="1293338"/>
            <a:ext cx="9144000" cy="3274592"/>
          </a:xfrm>
          <a:prstGeom prst="rect">
            <a:avLst/>
          </a:prstGeom>
        </p:spPr>
        <p:txBody>
          <a:bodyPr vert="horz" lIns="91440" tIns="45720" rIns="91440" bIns="45720" rtlCol="0" anchor="ctr">
            <a:normAutofit lnSpcReduction="10000"/>
          </a:bodyPr>
          <a:lstStyle/>
          <a:p>
            <a:pPr algn="ctr">
              <a:lnSpc>
                <a:spcPct val="90000"/>
              </a:lnSpc>
              <a:spcBef>
                <a:spcPct val="0"/>
              </a:spcBef>
              <a:spcAft>
                <a:spcPts val="600"/>
              </a:spcAft>
            </a:pPr>
            <a:r>
              <a:rPr lang="en-US" sz="7200" b="1" kern="1200" dirty="0">
                <a:solidFill>
                  <a:srgbClr val="003058"/>
                </a:solidFill>
                <a:latin typeface="Times New Roman" panose="02020603050405020304" pitchFamily="18" charset="0"/>
                <a:ea typeface="+mj-ea"/>
                <a:cs typeface="Times New Roman" panose="02020603050405020304" pitchFamily="18" charset="0"/>
              </a:rPr>
              <a:t>ATTO </a:t>
            </a:r>
            <a:r>
              <a:rPr lang="en-US" sz="7200" b="1" dirty="0">
                <a:solidFill>
                  <a:srgbClr val="003058"/>
                </a:solidFill>
                <a:latin typeface="Times New Roman" panose="02020603050405020304" pitchFamily="18" charset="0"/>
                <a:ea typeface="+mj-ea"/>
                <a:cs typeface="Times New Roman" panose="02020603050405020304" pitchFamily="18" charset="0"/>
              </a:rPr>
              <a:t>SECONDO</a:t>
            </a:r>
            <a:endParaRPr lang="en-US" sz="7200" b="1" kern="1200" dirty="0">
              <a:solidFill>
                <a:srgbClr val="003058"/>
              </a:solidFill>
              <a:latin typeface="Times New Roman" panose="02020603050405020304" pitchFamily="18" charset="0"/>
              <a:ea typeface="+mj-ea"/>
              <a:cs typeface="Times New Roman" panose="02020603050405020304" pitchFamily="18" charset="0"/>
            </a:endParaRPr>
          </a:p>
          <a:p>
            <a:pPr algn="ctr"/>
            <a:r>
              <a:rPr lang="it-IT" sz="7200" b="1" dirty="0">
                <a:solidFill>
                  <a:srgbClr val="002060"/>
                </a:solidFill>
                <a:latin typeface="Times New Roman" panose="02020603050405020304" pitchFamily="18" charset="0"/>
                <a:cs typeface="Times New Roman" panose="02020603050405020304" pitchFamily="18" charset="0"/>
              </a:rPr>
              <a:t>Come si percepiscono  e descrivono i giovani?</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Segnaposto numero diapositiva 1"/>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3102A111-2290-4F49-A5C5-E95E8384B7AA}" type="slidenum">
              <a:rPr lang="en-US" smtClean="0">
                <a:solidFill>
                  <a:schemeClr val="tx1">
                    <a:tint val="75000"/>
                  </a:schemeClr>
                </a:solidFill>
                <a:latin typeface="+mn-lt"/>
                <a:cs typeface="+mn-cs"/>
              </a:rPr>
              <a:pPr>
                <a:spcAft>
                  <a:spcPts val="600"/>
                </a:spcAft>
                <a:defRPr/>
              </a:pPr>
              <a:t>4</a:t>
            </a:fld>
            <a:endParaRPr lang="en-US">
              <a:solidFill>
                <a:schemeClr val="tx1">
                  <a:tint val="75000"/>
                </a:schemeClr>
              </a:solidFill>
              <a:latin typeface="+mn-lt"/>
              <a:cs typeface="+mn-cs"/>
            </a:endParaRPr>
          </a:p>
        </p:txBody>
      </p:sp>
    </p:spTree>
    <p:extLst>
      <p:ext uri="{BB962C8B-B14F-4D97-AF65-F5344CB8AC3E}">
        <p14:creationId xmlns:p14="http://schemas.microsoft.com/office/powerpoint/2010/main" val="2003057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pPr>
              <a:defRPr/>
            </a:pPr>
            <a:fld id="{3102A111-2290-4F49-A5C5-E95E8384B7AA}" type="slidenum">
              <a:rPr lang="it-IT" smtClean="0"/>
              <a:pPr>
                <a:defRPr/>
              </a:pPr>
              <a:t>5</a:t>
            </a:fld>
            <a:endParaRPr lang="it-IT"/>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0341" y="707106"/>
            <a:ext cx="7902125" cy="6004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ttangolo arrotondato 4"/>
          <p:cNvSpPr>
            <a:spLocks noChangeArrowheads="1"/>
          </p:cNvSpPr>
          <p:nvPr/>
        </p:nvSpPr>
        <p:spPr bwMode="auto">
          <a:xfrm flipV="1">
            <a:off x="2560859" y="1095392"/>
            <a:ext cx="7315561" cy="647700"/>
          </a:xfrm>
          <a:prstGeom prst="roundRect">
            <a:avLst>
              <a:gd name="adj" fmla="val 16667"/>
            </a:avLst>
          </a:prstGeom>
          <a:noFill/>
          <a:ln w="254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u="sng">
                <a:solidFill>
                  <a:schemeClr val="tx1"/>
                </a:solidFill>
                <a:latin typeface="Tahoma" pitchFamily="34" charset="0"/>
                <a:cs typeface="Arial" charset="0"/>
              </a:defRPr>
            </a:lvl1pPr>
            <a:lvl2pPr marL="742950" indent="-285750" eaLnBrk="0" hangingPunct="0">
              <a:defRPr sz="2400" u="sng">
                <a:solidFill>
                  <a:schemeClr val="tx1"/>
                </a:solidFill>
                <a:latin typeface="Tahoma" pitchFamily="34" charset="0"/>
                <a:cs typeface="Arial" charset="0"/>
              </a:defRPr>
            </a:lvl2pPr>
            <a:lvl3pPr marL="1143000" indent="-228600" eaLnBrk="0" hangingPunct="0">
              <a:defRPr sz="2400" u="sng">
                <a:solidFill>
                  <a:schemeClr val="tx1"/>
                </a:solidFill>
                <a:latin typeface="Tahoma" pitchFamily="34" charset="0"/>
                <a:cs typeface="Arial" charset="0"/>
              </a:defRPr>
            </a:lvl3pPr>
            <a:lvl4pPr marL="1600200" indent="-228600" eaLnBrk="0" hangingPunct="0">
              <a:defRPr sz="2400" u="sng">
                <a:solidFill>
                  <a:schemeClr val="tx1"/>
                </a:solidFill>
                <a:latin typeface="Tahoma" pitchFamily="34" charset="0"/>
                <a:cs typeface="Arial" charset="0"/>
              </a:defRPr>
            </a:lvl4pPr>
            <a:lvl5pPr marL="2057400" indent="-228600" eaLnBrk="0" hangingPunct="0">
              <a:defRPr sz="2400" u="sng">
                <a:solidFill>
                  <a:schemeClr val="tx1"/>
                </a:solidFill>
                <a:latin typeface="Tahoma" pitchFamily="34" charset="0"/>
                <a:cs typeface="Arial" charset="0"/>
              </a:defRPr>
            </a:lvl5pPr>
            <a:lvl6pPr marL="2514600" indent="-228600" eaLnBrk="0" fontAlgn="base" hangingPunct="0">
              <a:spcBef>
                <a:spcPct val="0"/>
              </a:spcBef>
              <a:spcAft>
                <a:spcPct val="0"/>
              </a:spcAft>
              <a:defRPr sz="2400" u="sng">
                <a:solidFill>
                  <a:schemeClr val="tx1"/>
                </a:solidFill>
                <a:latin typeface="Tahoma" pitchFamily="34" charset="0"/>
                <a:cs typeface="Arial" charset="0"/>
              </a:defRPr>
            </a:lvl6pPr>
            <a:lvl7pPr marL="2971800" indent="-228600" eaLnBrk="0" fontAlgn="base" hangingPunct="0">
              <a:spcBef>
                <a:spcPct val="0"/>
              </a:spcBef>
              <a:spcAft>
                <a:spcPct val="0"/>
              </a:spcAft>
              <a:defRPr sz="2400" u="sng">
                <a:solidFill>
                  <a:schemeClr val="tx1"/>
                </a:solidFill>
                <a:latin typeface="Tahoma" pitchFamily="34" charset="0"/>
                <a:cs typeface="Arial" charset="0"/>
              </a:defRPr>
            </a:lvl7pPr>
            <a:lvl8pPr marL="3429000" indent="-228600" eaLnBrk="0" fontAlgn="base" hangingPunct="0">
              <a:spcBef>
                <a:spcPct val="0"/>
              </a:spcBef>
              <a:spcAft>
                <a:spcPct val="0"/>
              </a:spcAft>
              <a:defRPr sz="2400" u="sng">
                <a:solidFill>
                  <a:schemeClr val="tx1"/>
                </a:solidFill>
                <a:latin typeface="Tahoma" pitchFamily="34" charset="0"/>
                <a:cs typeface="Arial" charset="0"/>
              </a:defRPr>
            </a:lvl8pPr>
            <a:lvl9pPr marL="3886200" indent="-228600" eaLnBrk="0" fontAlgn="base" hangingPunct="0">
              <a:spcBef>
                <a:spcPct val="0"/>
              </a:spcBef>
              <a:spcAft>
                <a:spcPct val="0"/>
              </a:spcAft>
              <a:defRPr sz="2400" u="sng">
                <a:solidFill>
                  <a:schemeClr val="tx1"/>
                </a:solidFill>
                <a:latin typeface="Tahoma" pitchFamily="34" charset="0"/>
                <a:cs typeface="Arial" charset="0"/>
              </a:defRPr>
            </a:lvl9pPr>
          </a:lstStyle>
          <a:p>
            <a:pPr fontAlgn="base">
              <a:spcBef>
                <a:spcPct val="0"/>
              </a:spcBef>
              <a:spcAft>
                <a:spcPct val="0"/>
              </a:spcAft>
            </a:pPr>
            <a:endParaRPr lang="it-IT" altLang="it-IT" sz="2400" u="none">
              <a:solidFill>
                <a:srgbClr val="FF9900"/>
              </a:solidFill>
            </a:endParaRPr>
          </a:p>
        </p:txBody>
      </p:sp>
      <p:sp>
        <p:nvSpPr>
          <p:cNvPr id="5" name="Rettangolo arrotondato 4"/>
          <p:cNvSpPr>
            <a:spLocks noChangeArrowheads="1"/>
          </p:cNvSpPr>
          <p:nvPr/>
        </p:nvSpPr>
        <p:spPr bwMode="auto">
          <a:xfrm flipV="1">
            <a:off x="2262119" y="3652431"/>
            <a:ext cx="7434281" cy="647700"/>
          </a:xfrm>
          <a:prstGeom prst="roundRect">
            <a:avLst>
              <a:gd name="adj" fmla="val 16667"/>
            </a:avLst>
          </a:prstGeom>
          <a:noFill/>
          <a:ln w="254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u="sng">
                <a:solidFill>
                  <a:schemeClr val="tx1"/>
                </a:solidFill>
                <a:latin typeface="Tahoma" pitchFamily="34" charset="0"/>
                <a:cs typeface="Arial" charset="0"/>
              </a:defRPr>
            </a:lvl1pPr>
            <a:lvl2pPr marL="742950" indent="-285750" eaLnBrk="0" hangingPunct="0">
              <a:defRPr sz="2400" u="sng">
                <a:solidFill>
                  <a:schemeClr val="tx1"/>
                </a:solidFill>
                <a:latin typeface="Tahoma" pitchFamily="34" charset="0"/>
                <a:cs typeface="Arial" charset="0"/>
              </a:defRPr>
            </a:lvl2pPr>
            <a:lvl3pPr marL="1143000" indent="-228600" eaLnBrk="0" hangingPunct="0">
              <a:defRPr sz="2400" u="sng">
                <a:solidFill>
                  <a:schemeClr val="tx1"/>
                </a:solidFill>
                <a:latin typeface="Tahoma" pitchFamily="34" charset="0"/>
                <a:cs typeface="Arial" charset="0"/>
              </a:defRPr>
            </a:lvl3pPr>
            <a:lvl4pPr marL="1600200" indent="-228600" eaLnBrk="0" hangingPunct="0">
              <a:defRPr sz="2400" u="sng">
                <a:solidFill>
                  <a:schemeClr val="tx1"/>
                </a:solidFill>
                <a:latin typeface="Tahoma" pitchFamily="34" charset="0"/>
                <a:cs typeface="Arial" charset="0"/>
              </a:defRPr>
            </a:lvl4pPr>
            <a:lvl5pPr marL="2057400" indent="-228600" eaLnBrk="0" hangingPunct="0">
              <a:defRPr sz="2400" u="sng">
                <a:solidFill>
                  <a:schemeClr val="tx1"/>
                </a:solidFill>
                <a:latin typeface="Tahoma" pitchFamily="34" charset="0"/>
                <a:cs typeface="Arial" charset="0"/>
              </a:defRPr>
            </a:lvl5pPr>
            <a:lvl6pPr marL="2514600" indent="-228600" eaLnBrk="0" fontAlgn="base" hangingPunct="0">
              <a:spcBef>
                <a:spcPct val="0"/>
              </a:spcBef>
              <a:spcAft>
                <a:spcPct val="0"/>
              </a:spcAft>
              <a:defRPr sz="2400" u="sng">
                <a:solidFill>
                  <a:schemeClr val="tx1"/>
                </a:solidFill>
                <a:latin typeface="Tahoma" pitchFamily="34" charset="0"/>
                <a:cs typeface="Arial" charset="0"/>
              </a:defRPr>
            </a:lvl6pPr>
            <a:lvl7pPr marL="2971800" indent="-228600" eaLnBrk="0" fontAlgn="base" hangingPunct="0">
              <a:spcBef>
                <a:spcPct val="0"/>
              </a:spcBef>
              <a:spcAft>
                <a:spcPct val="0"/>
              </a:spcAft>
              <a:defRPr sz="2400" u="sng">
                <a:solidFill>
                  <a:schemeClr val="tx1"/>
                </a:solidFill>
                <a:latin typeface="Tahoma" pitchFamily="34" charset="0"/>
                <a:cs typeface="Arial" charset="0"/>
              </a:defRPr>
            </a:lvl7pPr>
            <a:lvl8pPr marL="3429000" indent="-228600" eaLnBrk="0" fontAlgn="base" hangingPunct="0">
              <a:spcBef>
                <a:spcPct val="0"/>
              </a:spcBef>
              <a:spcAft>
                <a:spcPct val="0"/>
              </a:spcAft>
              <a:defRPr sz="2400" u="sng">
                <a:solidFill>
                  <a:schemeClr val="tx1"/>
                </a:solidFill>
                <a:latin typeface="Tahoma" pitchFamily="34" charset="0"/>
                <a:cs typeface="Arial" charset="0"/>
              </a:defRPr>
            </a:lvl8pPr>
            <a:lvl9pPr marL="3886200" indent="-228600" eaLnBrk="0" fontAlgn="base" hangingPunct="0">
              <a:spcBef>
                <a:spcPct val="0"/>
              </a:spcBef>
              <a:spcAft>
                <a:spcPct val="0"/>
              </a:spcAft>
              <a:defRPr sz="2400" u="sng">
                <a:solidFill>
                  <a:schemeClr val="tx1"/>
                </a:solidFill>
                <a:latin typeface="Tahoma" pitchFamily="34" charset="0"/>
                <a:cs typeface="Arial" charset="0"/>
              </a:defRPr>
            </a:lvl9pPr>
          </a:lstStyle>
          <a:p>
            <a:pPr fontAlgn="base">
              <a:spcBef>
                <a:spcPct val="0"/>
              </a:spcBef>
              <a:spcAft>
                <a:spcPct val="0"/>
              </a:spcAft>
            </a:pPr>
            <a:endParaRPr lang="it-IT" altLang="it-IT" sz="2400" u="none">
              <a:solidFill>
                <a:srgbClr val="FF9900"/>
              </a:solidFill>
            </a:endParaRPr>
          </a:p>
        </p:txBody>
      </p:sp>
      <p:sp>
        <p:nvSpPr>
          <p:cNvPr id="6" name="Rettangolo arrotondato 5"/>
          <p:cNvSpPr>
            <a:spLocks noChangeArrowheads="1"/>
          </p:cNvSpPr>
          <p:nvPr/>
        </p:nvSpPr>
        <p:spPr bwMode="auto">
          <a:xfrm flipV="1">
            <a:off x="2140399" y="2428853"/>
            <a:ext cx="7556001" cy="647700"/>
          </a:xfrm>
          <a:prstGeom prst="roundRect">
            <a:avLst>
              <a:gd name="adj" fmla="val 16667"/>
            </a:avLst>
          </a:prstGeom>
          <a:noFill/>
          <a:ln w="254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u="sng">
                <a:solidFill>
                  <a:schemeClr val="tx1"/>
                </a:solidFill>
                <a:latin typeface="Tahoma" pitchFamily="34" charset="0"/>
                <a:cs typeface="Arial" charset="0"/>
              </a:defRPr>
            </a:lvl1pPr>
            <a:lvl2pPr marL="742950" indent="-285750" eaLnBrk="0" hangingPunct="0">
              <a:defRPr sz="2400" u="sng">
                <a:solidFill>
                  <a:schemeClr val="tx1"/>
                </a:solidFill>
                <a:latin typeface="Tahoma" pitchFamily="34" charset="0"/>
                <a:cs typeface="Arial" charset="0"/>
              </a:defRPr>
            </a:lvl2pPr>
            <a:lvl3pPr marL="1143000" indent="-228600" eaLnBrk="0" hangingPunct="0">
              <a:defRPr sz="2400" u="sng">
                <a:solidFill>
                  <a:schemeClr val="tx1"/>
                </a:solidFill>
                <a:latin typeface="Tahoma" pitchFamily="34" charset="0"/>
                <a:cs typeface="Arial" charset="0"/>
              </a:defRPr>
            </a:lvl3pPr>
            <a:lvl4pPr marL="1600200" indent="-228600" eaLnBrk="0" hangingPunct="0">
              <a:defRPr sz="2400" u="sng">
                <a:solidFill>
                  <a:schemeClr val="tx1"/>
                </a:solidFill>
                <a:latin typeface="Tahoma" pitchFamily="34" charset="0"/>
                <a:cs typeface="Arial" charset="0"/>
              </a:defRPr>
            </a:lvl4pPr>
            <a:lvl5pPr marL="2057400" indent="-228600" eaLnBrk="0" hangingPunct="0">
              <a:defRPr sz="2400" u="sng">
                <a:solidFill>
                  <a:schemeClr val="tx1"/>
                </a:solidFill>
                <a:latin typeface="Tahoma" pitchFamily="34" charset="0"/>
                <a:cs typeface="Arial" charset="0"/>
              </a:defRPr>
            </a:lvl5pPr>
            <a:lvl6pPr marL="2514600" indent="-228600" eaLnBrk="0" fontAlgn="base" hangingPunct="0">
              <a:spcBef>
                <a:spcPct val="0"/>
              </a:spcBef>
              <a:spcAft>
                <a:spcPct val="0"/>
              </a:spcAft>
              <a:defRPr sz="2400" u="sng">
                <a:solidFill>
                  <a:schemeClr val="tx1"/>
                </a:solidFill>
                <a:latin typeface="Tahoma" pitchFamily="34" charset="0"/>
                <a:cs typeface="Arial" charset="0"/>
              </a:defRPr>
            </a:lvl6pPr>
            <a:lvl7pPr marL="2971800" indent="-228600" eaLnBrk="0" fontAlgn="base" hangingPunct="0">
              <a:spcBef>
                <a:spcPct val="0"/>
              </a:spcBef>
              <a:spcAft>
                <a:spcPct val="0"/>
              </a:spcAft>
              <a:defRPr sz="2400" u="sng">
                <a:solidFill>
                  <a:schemeClr val="tx1"/>
                </a:solidFill>
                <a:latin typeface="Tahoma" pitchFamily="34" charset="0"/>
                <a:cs typeface="Arial" charset="0"/>
              </a:defRPr>
            </a:lvl7pPr>
            <a:lvl8pPr marL="3429000" indent="-228600" eaLnBrk="0" fontAlgn="base" hangingPunct="0">
              <a:spcBef>
                <a:spcPct val="0"/>
              </a:spcBef>
              <a:spcAft>
                <a:spcPct val="0"/>
              </a:spcAft>
              <a:defRPr sz="2400" u="sng">
                <a:solidFill>
                  <a:schemeClr val="tx1"/>
                </a:solidFill>
                <a:latin typeface="Tahoma" pitchFamily="34" charset="0"/>
                <a:cs typeface="Arial" charset="0"/>
              </a:defRPr>
            </a:lvl8pPr>
            <a:lvl9pPr marL="3886200" indent="-228600" eaLnBrk="0" fontAlgn="base" hangingPunct="0">
              <a:spcBef>
                <a:spcPct val="0"/>
              </a:spcBef>
              <a:spcAft>
                <a:spcPct val="0"/>
              </a:spcAft>
              <a:defRPr sz="2400" u="sng">
                <a:solidFill>
                  <a:schemeClr val="tx1"/>
                </a:solidFill>
                <a:latin typeface="Tahoma" pitchFamily="34" charset="0"/>
                <a:cs typeface="Arial" charset="0"/>
              </a:defRPr>
            </a:lvl9pPr>
          </a:lstStyle>
          <a:p>
            <a:pPr fontAlgn="base">
              <a:spcBef>
                <a:spcPct val="0"/>
              </a:spcBef>
              <a:spcAft>
                <a:spcPct val="0"/>
              </a:spcAft>
            </a:pPr>
            <a:endParaRPr lang="it-IT" altLang="it-IT" sz="2400" u="none">
              <a:solidFill>
                <a:srgbClr val="FF9900"/>
              </a:solidFill>
            </a:endParaRPr>
          </a:p>
        </p:txBody>
      </p:sp>
      <p:pic>
        <p:nvPicPr>
          <p:cNvPr id="9" name="Immagine 8" descr="Immagine che contiene testo&#10;&#10;Descrizione generata automaticamente">
            <a:extLst>
              <a:ext uri="{FF2B5EF4-FFF2-40B4-BE49-F238E27FC236}">
                <a16:creationId xmlns:a16="http://schemas.microsoft.com/office/drawing/2014/main" id="{5BA75D25-D20C-40F4-A0CB-BCBB6D5E4AF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104571" y="137367"/>
            <a:ext cx="1620180" cy="620900"/>
          </a:xfrm>
          <a:prstGeom prst="rect">
            <a:avLst/>
          </a:prstGeom>
        </p:spPr>
      </p:pic>
    </p:spTree>
    <p:extLst>
      <p:ext uri="{BB962C8B-B14F-4D97-AF65-F5344CB8AC3E}">
        <p14:creationId xmlns:p14="http://schemas.microsoft.com/office/powerpoint/2010/main" val="995766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15D755-4954-403F-B0A6-050F9883D4FC}"/>
              </a:ext>
            </a:extLst>
          </p:cNvPr>
          <p:cNvSpPr>
            <a:spLocks noGrp="1"/>
          </p:cNvSpPr>
          <p:nvPr>
            <p:ph type="ctrTitle"/>
          </p:nvPr>
        </p:nvSpPr>
        <p:spPr/>
        <p:txBody>
          <a:bodyPr/>
          <a:lstStyle/>
          <a:p>
            <a:endParaRPr lang="it-IT"/>
          </a:p>
        </p:txBody>
      </p:sp>
      <p:sp>
        <p:nvSpPr>
          <p:cNvPr id="3" name="Sottotitolo 2">
            <a:extLst>
              <a:ext uri="{FF2B5EF4-FFF2-40B4-BE49-F238E27FC236}">
                <a16:creationId xmlns:a16="http://schemas.microsoft.com/office/drawing/2014/main" id="{12C1F55E-F4D0-4E81-A3FC-67C2B767B884}"/>
              </a:ext>
            </a:extLst>
          </p:cNvPr>
          <p:cNvSpPr>
            <a:spLocks noGrp="1"/>
          </p:cNvSpPr>
          <p:nvPr>
            <p:ph type="subTitle" idx="1"/>
          </p:nvPr>
        </p:nvSpPr>
        <p:spPr/>
        <p:txBody>
          <a:bodyPr/>
          <a:lstStyle/>
          <a:p>
            <a:endParaRPr lang="it-IT"/>
          </a:p>
        </p:txBody>
      </p:sp>
      <p:sp>
        <p:nvSpPr>
          <p:cNvPr id="91" name="object 84">
            <a:extLst>
              <a:ext uri="{FF2B5EF4-FFF2-40B4-BE49-F238E27FC236}">
                <a16:creationId xmlns:a16="http://schemas.microsoft.com/office/drawing/2014/main" id="{63278650-317F-444A-A9A7-C907E02C1DE9}"/>
              </a:ext>
            </a:extLst>
          </p:cNvPr>
          <p:cNvSpPr txBox="1"/>
          <p:nvPr/>
        </p:nvSpPr>
        <p:spPr>
          <a:xfrm>
            <a:off x="7013193" y="4899786"/>
            <a:ext cx="223520" cy="239395"/>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FFFFFF"/>
                </a:solidFill>
                <a:latin typeface="Arial"/>
                <a:cs typeface="Arial"/>
              </a:rPr>
              <a:t>32</a:t>
            </a:r>
            <a:endParaRPr sz="1400">
              <a:latin typeface="Arial"/>
              <a:cs typeface="Arial"/>
            </a:endParaRPr>
          </a:p>
        </p:txBody>
      </p:sp>
      <p:sp>
        <p:nvSpPr>
          <p:cNvPr id="95" name="object 88">
            <a:extLst>
              <a:ext uri="{FF2B5EF4-FFF2-40B4-BE49-F238E27FC236}">
                <a16:creationId xmlns:a16="http://schemas.microsoft.com/office/drawing/2014/main" id="{0C303DA7-CDD4-49EF-A7F5-B063B42963E4}"/>
              </a:ext>
            </a:extLst>
          </p:cNvPr>
          <p:cNvSpPr txBox="1"/>
          <p:nvPr/>
        </p:nvSpPr>
        <p:spPr>
          <a:xfrm>
            <a:off x="6712077" y="5533440"/>
            <a:ext cx="223520" cy="240029"/>
          </a:xfrm>
          <a:prstGeom prst="rect">
            <a:avLst/>
          </a:prstGeom>
        </p:spPr>
        <p:txBody>
          <a:bodyPr vert="horz" wrap="square" lIns="0" tIns="13335" rIns="0" bIns="0" rtlCol="0">
            <a:spAutoFit/>
          </a:bodyPr>
          <a:lstStyle/>
          <a:p>
            <a:pPr marL="12700">
              <a:lnSpc>
                <a:spcPct val="100000"/>
              </a:lnSpc>
              <a:spcBef>
                <a:spcPts val="105"/>
              </a:spcBef>
            </a:pPr>
            <a:r>
              <a:rPr sz="1400" spc="-5" dirty="0">
                <a:solidFill>
                  <a:srgbClr val="FFFFFF"/>
                </a:solidFill>
                <a:latin typeface="Arial"/>
                <a:cs typeface="Arial"/>
              </a:rPr>
              <a:t>20</a:t>
            </a:r>
            <a:endParaRPr sz="1400">
              <a:latin typeface="Arial"/>
              <a:cs typeface="Arial"/>
            </a:endParaRPr>
          </a:p>
        </p:txBody>
      </p:sp>
      <p:sp>
        <p:nvSpPr>
          <p:cNvPr id="97" name="object 90">
            <a:extLst>
              <a:ext uri="{FF2B5EF4-FFF2-40B4-BE49-F238E27FC236}">
                <a16:creationId xmlns:a16="http://schemas.microsoft.com/office/drawing/2014/main" id="{948CE0E0-52F6-45D1-8CA3-9C65F6E33A4C}"/>
              </a:ext>
            </a:extLst>
          </p:cNvPr>
          <p:cNvSpPr txBox="1"/>
          <p:nvPr/>
        </p:nvSpPr>
        <p:spPr>
          <a:xfrm>
            <a:off x="6615810" y="5851042"/>
            <a:ext cx="223520" cy="239395"/>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FFFFFF"/>
                </a:solidFill>
                <a:latin typeface="Arial"/>
                <a:cs typeface="Arial"/>
              </a:rPr>
              <a:t>16</a:t>
            </a:r>
            <a:endParaRPr sz="1400">
              <a:latin typeface="Arial"/>
              <a:cs typeface="Arial"/>
            </a:endParaRPr>
          </a:p>
        </p:txBody>
      </p:sp>
      <p:sp>
        <p:nvSpPr>
          <p:cNvPr id="205" name="object 84">
            <a:extLst>
              <a:ext uri="{FF2B5EF4-FFF2-40B4-BE49-F238E27FC236}">
                <a16:creationId xmlns:a16="http://schemas.microsoft.com/office/drawing/2014/main" id="{72B81EEB-922A-4D83-84E2-3F5445BA1792}"/>
              </a:ext>
            </a:extLst>
          </p:cNvPr>
          <p:cNvSpPr txBox="1"/>
          <p:nvPr/>
        </p:nvSpPr>
        <p:spPr>
          <a:xfrm>
            <a:off x="7395552" y="4537145"/>
            <a:ext cx="223520" cy="239395"/>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FFFFFF"/>
                </a:solidFill>
                <a:latin typeface="Arial"/>
                <a:cs typeface="Arial"/>
              </a:rPr>
              <a:t>32</a:t>
            </a:r>
            <a:endParaRPr sz="1400">
              <a:latin typeface="Arial"/>
              <a:cs typeface="Arial"/>
            </a:endParaRPr>
          </a:p>
        </p:txBody>
      </p:sp>
      <p:sp>
        <p:nvSpPr>
          <p:cNvPr id="211" name="object 90">
            <a:extLst>
              <a:ext uri="{FF2B5EF4-FFF2-40B4-BE49-F238E27FC236}">
                <a16:creationId xmlns:a16="http://schemas.microsoft.com/office/drawing/2014/main" id="{C199F505-E884-4840-AA51-2119D0B9047F}"/>
              </a:ext>
            </a:extLst>
          </p:cNvPr>
          <p:cNvSpPr txBox="1"/>
          <p:nvPr/>
        </p:nvSpPr>
        <p:spPr>
          <a:xfrm>
            <a:off x="6998169" y="5488401"/>
            <a:ext cx="223520" cy="228268"/>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FFFFFF"/>
                </a:solidFill>
                <a:latin typeface="Arial"/>
                <a:cs typeface="Arial"/>
              </a:rPr>
              <a:t>1</a:t>
            </a:r>
            <a:endParaRPr sz="1400" dirty="0">
              <a:latin typeface="Arial"/>
              <a:cs typeface="Arial"/>
            </a:endParaRPr>
          </a:p>
        </p:txBody>
      </p:sp>
      <p:sp>
        <p:nvSpPr>
          <p:cNvPr id="232" name="object 111">
            <a:extLst>
              <a:ext uri="{FF2B5EF4-FFF2-40B4-BE49-F238E27FC236}">
                <a16:creationId xmlns:a16="http://schemas.microsoft.com/office/drawing/2014/main" id="{B0459161-B159-4127-889E-777ED39F444C}"/>
              </a:ext>
            </a:extLst>
          </p:cNvPr>
          <p:cNvSpPr txBox="1"/>
          <p:nvPr/>
        </p:nvSpPr>
        <p:spPr>
          <a:xfrm>
            <a:off x="11530545" y="2951804"/>
            <a:ext cx="125095" cy="239395"/>
          </a:xfrm>
          <a:prstGeom prst="rect">
            <a:avLst/>
          </a:prstGeom>
        </p:spPr>
        <p:txBody>
          <a:bodyPr vert="horz" wrap="square" lIns="0" tIns="13335" rIns="0" bIns="0" rtlCol="0">
            <a:spAutoFit/>
          </a:bodyPr>
          <a:lstStyle/>
          <a:p>
            <a:pPr marL="12700">
              <a:lnSpc>
                <a:spcPct val="100000"/>
              </a:lnSpc>
              <a:spcBef>
                <a:spcPts val="105"/>
              </a:spcBef>
            </a:pPr>
            <a:r>
              <a:rPr sz="1400" dirty="0">
                <a:solidFill>
                  <a:srgbClr val="FFFFFF"/>
                </a:solidFill>
                <a:latin typeface="Arial"/>
                <a:cs typeface="Arial"/>
              </a:rPr>
              <a:t>7</a:t>
            </a:r>
            <a:endParaRPr sz="1400">
              <a:latin typeface="Arial"/>
              <a:cs typeface="Arial"/>
            </a:endParaRPr>
          </a:p>
        </p:txBody>
      </p:sp>
      <p:sp>
        <p:nvSpPr>
          <p:cNvPr id="433" name="object 84">
            <a:extLst>
              <a:ext uri="{FF2B5EF4-FFF2-40B4-BE49-F238E27FC236}">
                <a16:creationId xmlns:a16="http://schemas.microsoft.com/office/drawing/2014/main" id="{D6C7C520-8454-4DBE-B5C9-7D40E55F08D5}"/>
              </a:ext>
            </a:extLst>
          </p:cNvPr>
          <p:cNvSpPr txBox="1"/>
          <p:nvPr/>
        </p:nvSpPr>
        <p:spPr>
          <a:xfrm>
            <a:off x="7398307" y="4526282"/>
            <a:ext cx="223520" cy="228268"/>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FFFFFF"/>
                </a:solidFill>
                <a:latin typeface="Arial"/>
                <a:cs typeface="Arial"/>
              </a:rPr>
              <a:t>32</a:t>
            </a:r>
            <a:endParaRPr sz="1400">
              <a:latin typeface="Arial"/>
              <a:cs typeface="Arial"/>
            </a:endParaRPr>
          </a:p>
        </p:txBody>
      </p:sp>
      <p:sp>
        <p:nvSpPr>
          <p:cNvPr id="437" name="object 88">
            <a:extLst>
              <a:ext uri="{FF2B5EF4-FFF2-40B4-BE49-F238E27FC236}">
                <a16:creationId xmlns:a16="http://schemas.microsoft.com/office/drawing/2014/main" id="{8BA4D08A-325C-4F6D-ACA7-FFC83E80ECB7}"/>
              </a:ext>
            </a:extLst>
          </p:cNvPr>
          <p:cNvSpPr txBox="1"/>
          <p:nvPr/>
        </p:nvSpPr>
        <p:spPr>
          <a:xfrm>
            <a:off x="7097191" y="5159936"/>
            <a:ext cx="223520" cy="228909"/>
          </a:xfrm>
          <a:prstGeom prst="rect">
            <a:avLst/>
          </a:prstGeom>
        </p:spPr>
        <p:txBody>
          <a:bodyPr vert="horz" wrap="square" lIns="0" tIns="13335" rIns="0" bIns="0" rtlCol="0">
            <a:spAutoFit/>
          </a:bodyPr>
          <a:lstStyle/>
          <a:p>
            <a:pPr marL="12700">
              <a:lnSpc>
                <a:spcPct val="100000"/>
              </a:lnSpc>
              <a:spcBef>
                <a:spcPts val="105"/>
              </a:spcBef>
            </a:pPr>
            <a:r>
              <a:rPr sz="1400" spc="-5" dirty="0">
                <a:solidFill>
                  <a:srgbClr val="FFFFFF"/>
                </a:solidFill>
                <a:latin typeface="Arial"/>
                <a:cs typeface="Arial"/>
              </a:rPr>
              <a:t>20</a:t>
            </a:r>
            <a:endParaRPr sz="1400">
              <a:latin typeface="Arial"/>
              <a:cs typeface="Arial"/>
            </a:endParaRPr>
          </a:p>
        </p:txBody>
      </p:sp>
      <p:sp>
        <p:nvSpPr>
          <p:cNvPr id="478" name="Rettangolo 477">
            <a:extLst>
              <a:ext uri="{FF2B5EF4-FFF2-40B4-BE49-F238E27FC236}">
                <a16:creationId xmlns:a16="http://schemas.microsoft.com/office/drawing/2014/main" id="{50C7CD60-A3FE-47C8-8038-E7E0815253D8}"/>
              </a:ext>
            </a:extLst>
          </p:cNvPr>
          <p:cNvSpPr/>
          <p:nvPr/>
        </p:nvSpPr>
        <p:spPr>
          <a:xfrm>
            <a:off x="70623" y="414192"/>
            <a:ext cx="7548449" cy="705321"/>
          </a:xfrm>
          <a:prstGeom prst="rect">
            <a:avLst/>
          </a:prstGeom>
        </p:spPr>
        <p:txBody>
          <a:bodyPr wrap="square">
            <a:spAutoFit/>
          </a:bodyPr>
          <a:lstStyle/>
          <a:p>
            <a:pPr marL="12700">
              <a:lnSpc>
                <a:spcPct val="100000"/>
              </a:lnSpc>
              <a:spcBef>
                <a:spcPts val="650"/>
              </a:spcBef>
            </a:pPr>
            <a:r>
              <a:rPr lang="it-IT" b="1" i="1" dirty="0">
                <a:solidFill>
                  <a:srgbClr val="009D9C"/>
                </a:solidFill>
                <a:latin typeface="Arial"/>
                <a:cs typeface="Arial"/>
              </a:rPr>
              <a:t> </a:t>
            </a:r>
            <a:r>
              <a:rPr lang="it-IT" sz="1600" b="1" i="1" dirty="0">
                <a:solidFill>
                  <a:srgbClr val="CC0000"/>
                </a:solidFill>
                <a:latin typeface="Times New Roman" panose="02020603050405020304" pitchFamily="18" charset="0"/>
                <a:cs typeface="Times New Roman" panose="02020603050405020304" pitchFamily="18" charset="0"/>
              </a:rPr>
              <a:t>Pensa a te nel futuro. Qual è la probabilità che nella tua vita </a:t>
            </a:r>
          </a:p>
          <a:p>
            <a:pPr marL="12700">
              <a:lnSpc>
                <a:spcPct val="100000"/>
              </a:lnSpc>
              <a:spcBef>
                <a:spcPts val="650"/>
              </a:spcBef>
            </a:pPr>
            <a:r>
              <a:rPr lang="it-IT" sz="1600" b="1" i="1" dirty="0">
                <a:solidFill>
                  <a:srgbClr val="CC0000"/>
                </a:solidFill>
                <a:latin typeface="Times New Roman" panose="02020603050405020304" pitchFamily="18" charset="0"/>
                <a:cs typeface="Times New Roman" panose="02020603050405020304" pitchFamily="18" charset="0"/>
              </a:rPr>
              <a:t>si realizzino le affermazioni seguenti, ossia che in futuro tu..</a:t>
            </a:r>
          </a:p>
        </p:txBody>
      </p:sp>
      <p:graphicFrame>
        <p:nvGraphicFramePr>
          <p:cNvPr id="39" name="object 33">
            <a:extLst>
              <a:ext uri="{FF2B5EF4-FFF2-40B4-BE49-F238E27FC236}">
                <a16:creationId xmlns:a16="http://schemas.microsoft.com/office/drawing/2014/main" id="{66F17D41-F9F8-47C3-9D45-EDED1F71FBD9}"/>
              </a:ext>
            </a:extLst>
          </p:cNvPr>
          <p:cNvGraphicFramePr>
            <a:graphicFrameLocks noGrp="1"/>
          </p:cNvGraphicFramePr>
          <p:nvPr/>
        </p:nvGraphicFramePr>
        <p:xfrm>
          <a:off x="223950" y="1225386"/>
          <a:ext cx="4121482" cy="4565611"/>
        </p:xfrm>
        <a:graphic>
          <a:graphicData uri="http://schemas.openxmlformats.org/drawingml/2006/table">
            <a:tbl>
              <a:tblPr firstRow="1" bandRow="1">
                <a:tableStyleId>{2D5ABB26-0587-4C30-8999-92F81FD0307C}</a:tableStyleId>
              </a:tblPr>
              <a:tblGrid>
                <a:gridCol w="4121482">
                  <a:extLst>
                    <a:ext uri="{9D8B030D-6E8A-4147-A177-3AD203B41FA5}">
                      <a16:colId xmlns:a16="http://schemas.microsoft.com/office/drawing/2014/main" val="20000"/>
                    </a:ext>
                  </a:extLst>
                </a:gridCol>
              </a:tblGrid>
              <a:tr h="200874">
                <a:tc>
                  <a:txBody>
                    <a:bodyPr/>
                    <a:lstStyle/>
                    <a:p>
                      <a:pPr marR="119380" algn="r">
                        <a:lnSpc>
                          <a:spcPts val="1220"/>
                        </a:lnSpc>
                      </a:pPr>
                      <a:r>
                        <a:rPr sz="1100" spc="-5" dirty="0">
                          <a:latin typeface="Arial"/>
                          <a:cs typeface="Arial"/>
                        </a:rPr>
                        <a:t>Rispetti le </a:t>
                      </a:r>
                      <a:r>
                        <a:rPr sz="1100" dirty="0">
                          <a:latin typeface="Arial"/>
                          <a:cs typeface="Arial"/>
                        </a:rPr>
                        <a:t>norme e le leggi </a:t>
                      </a:r>
                      <a:r>
                        <a:rPr sz="1100" spc="-5" dirty="0">
                          <a:latin typeface="Arial"/>
                          <a:cs typeface="Arial"/>
                        </a:rPr>
                        <a:t>del </a:t>
                      </a:r>
                      <a:r>
                        <a:rPr sz="1100" dirty="0">
                          <a:latin typeface="Arial"/>
                          <a:cs typeface="Arial"/>
                        </a:rPr>
                        <a:t>Paese in cui</a:t>
                      </a:r>
                      <a:r>
                        <a:rPr sz="1100" spc="-70" dirty="0">
                          <a:latin typeface="Arial"/>
                          <a:cs typeface="Arial"/>
                        </a:rPr>
                        <a:t> </a:t>
                      </a:r>
                      <a:r>
                        <a:rPr sz="1100" spc="-10" dirty="0">
                          <a:latin typeface="Arial"/>
                          <a:cs typeface="Arial"/>
                        </a:rPr>
                        <a:t>vivrai</a:t>
                      </a:r>
                      <a:endParaRPr sz="1100">
                        <a:latin typeface="Arial"/>
                        <a:cs typeface="Arial"/>
                      </a:endParaRPr>
                    </a:p>
                  </a:txBody>
                  <a:tcPr marL="0" marR="0" marT="0" marB="0"/>
                </a:tc>
                <a:extLst>
                  <a:ext uri="{0D108BD9-81ED-4DB2-BD59-A6C34878D82A}">
                    <a16:rowId xmlns:a16="http://schemas.microsoft.com/office/drawing/2014/main" val="10000"/>
                  </a:ext>
                </a:extLst>
              </a:tr>
              <a:tr h="244919">
                <a:tc>
                  <a:txBody>
                    <a:bodyPr/>
                    <a:lstStyle/>
                    <a:p>
                      <a:pPr marR="119380" algn="r">
                        <a:lnSpc>
                          <a:spcPct val="100000"/>
                        </a:lnSpc>
                        <a:spcBef>
                          <a:spcPts val="245"/>
                        </a:spcBef>
                      </a:pPr>
                      <a:r>
                        <a:rPr sz="1100" dirty="0">
                          <a:latin typeface="Arial"/>
                          <a:cs typeface="Arial"/>
                        </a:rPr>
                        <a:t>Possa </a:t>
                      </a:r>
                      <a:r>
                        <a:rPr sz="1100" spc="-5" dirty="0">
                          <a:latin typeface="Arial"/>
                          <a:cs typeface="Arial"/>
                        </a:rPr>
                        <a:t>viaggiare in </a:t>
                      </a:r>
                      <a:r>
                        <a:rPr sz="1100" dirty="0">
                          <a:latin typeface="Arial"/>
                          <a:cs typeface="Arial"/>
                        </a:rPr>
                        <a:t>altri</a:t>
                      </a:r>
                      <a:r>
                        <a:rPr sz="1100" spc="-60" dirty="0">
                          <a:latin typeface="Arial"/>
                          <a:cs typeface="Arial"/>
                        </a:rPr>
                        <a:t> </a:t>
                      </a:r>
                      <a:r>
                        <a:rPr sz="1100" spc="-5" dirty="0">
                          <a:latin typeface="Arial"/>
                          <a:cs typeface="Arial"/>
                        </a:rPr>
                        <a:t>Paesi</a:t>
                      </a:r>
                      <a:endParaRPr sz="1100">
                        <a:latin typeface="Arial"/>
                        <a:cs typeface="Arial"/>
                      </a:endParaRPr>
                    </a:p>
                  </a:txBody>
                  <a:tcPr marL="0" marR="0" marT="31115" marB="0"/>
                </a:tc>
                <a:extLst>
                  <a:ext uri="{0D108BD9-81ED-4DB2-BD59-A6C34878D82A}">
                    <a16:rowId xmlns:a16="http://schemas.microsoft.com/office/drawing/2014/main" val="10001"/>
                  </a:ext>
                </a:extLst>
              </a:tr>
              <a:tr h="244919">
                <a:tc>
                  <a:txBody>
                    <a:bodyPr/>
                    <a:lstStyle/>
                    <a:p>
                      <a:pPr marR="120014" algn="r">
                        <a:lnSpc>
                          <a:spcPct val="100000"/>
                        </a:lnSpc>
                        <a:spcBef>
                          <a:spcPts val="245"/>
                        </a:spcBef>
                      </a:pPr>
                      <a:r>
                        <a:rPr sz="1100" spc="-5" dirty="0">
                          <a:latin typeface="Arial"/>
                          <a:cs typeface="Arial"/>
                        </a:rPr>
                        <a:t>Abbia amici </a:t>
                      </a:r>
                      <a:r>
                        <a:rPr sz="1100" dirty="0">
                          <a:latin typeface="Arial"/>
                          <a:cs typeface="Arial"/>
                        </a:rPr>
                        <a:t>su cui</a:t>
                      </a:r>
                      <a:r>
                        <a:rPr sz="1100" spc="-50" dirty="0">
                          <a:latin typeface="Arial"/>
                          <a:cs typeface="Arial"/>
                        </a:rPr>
                        <a:t> </a:t>
                      </a:r>
                      <a:r>
                        <a:rPr sz="1100" dirty="0">
                          <a:latin typeface="Arial"/>
                          <a:cs typeface="Arial"/>
                        </a:rPr>
                        <a:t>contare</a:t>
                      </a:r>
                    </a:p>
                  </a:txBody>
                  <a:tcPr marL="0" marR="0" marT="31115" marB="0"/>
                </a:tc>
                <a:extLst>
                  <a:ext uri="{0D108BD9-81ED-4DB2-BD59-A6C34878D82A}">
                    <a16:rowId xmlns:a16="http://schemas.microsoft.com/office/drawing/2014/main" val="10002"/>
                  </a:ext>
                </a:extLst>
              </a:tr>
              <a:tr h="244919">
                <a:tc>
                  <a:txBody>
                    <a:bodyPr/>
                    <a:lstStyle/>
                    <a:p>
                      <a:pPr marR="119380" algn="r">
                        <a:lnSpc>
                          <a:spcPct val="100000"/>
                        </a:lnSpc>
                        <a:spcBef>
                          <a:spcPts val="245"/>
                        </a:spcBef>
                      </a:pPr>
                      <a:r>
                        <a:rPr sz="1100" spc="-5" dirty="0">
                          <a:latin typeface="Arial"/>
                          <a:cs typeface="Arial"/>
                        </a:rPr>
                        <a:t>Abbia </a:t>
                      </a:r>
                      <a:r>
                        <a:rPr sz="1100" dirty="0">
                          <a:latin typeface="Arial"/>
                          <a:cs typeface="Arial"/>
                        </a:rPr>
                        <a:t>dei</a:t>
                      </a:r>
                      <a:r>
                        <a:rPr sz="1100" spc="-75" dirty="0">
                          <a:latin typeface="Arial"/>
                          <a:cs typeface="Arial"/>
                        </a:rPr>
                        <a:t> </a:t>
                      </a:r>
                      <a:r>
                        <a:rPr sz="1100" dirty="0">
                          <a:latin typeface="Arial"/>
                          <a:cs typeface="Arial"/>
                        </a:rPr>
                        <a:t>figli</a:t>
                      </a:r>
                      <a:endParaRPr sz="1100">
                        <a:latin typeface="Arial"/>
                        <a:cs typeface="Arial"/>
                      </a:endParaRPr>
                    </a:p>
                  </a:txBody>
                  <a:tcPr marL="0" marR="0" marT="31115" marB="0"/>
                </a:tc>
                <a:extLst>
                  <a:ext uri="{0D108BD9-81ED-4DB2-BD59-A6C34878D82A}">
                    <a16:rowId xmlns:a16="http://schemas.microsoft.com/office/drawing/2014/main" val="10003"/>
                  </a:ext>
                </a:extLst>
              </a:tr>
              <a:tr h="244919">
                <a:tc>
                  <a:txBody>
                    <a:bodyPr/>
                    <a:lstStyle/>
                    <a:p>
                      <a:pPr marR="119380" algn="r">
                        <a:lnSpc>
                          <a:spcPct val="100000"/>
                        </a:lnSpc>
                        <a:spcBef>
                          <a:spcPts val="245"/>
                        </a:spcBef>
                      </a:pPr>
                      <a:r>
                        <a:rPr sz="1100" dirty="0">
                          <a:latin typeface="Arial"/>
                          <a:cs typeface="Arial"/>
                        </a:rPr>
                        <a:t>Ti senta</a:t>
                      </a:r>
                      <a:r>
                        <a:rPr sz="1100" spc="-125" dirty="0">
                          <a:latin typeface="Arial"/>
                          <a:cs typeface="Arial"/>
                        </a:rPr>
                        <a:t> </a:t>
                      </a:r>
                      <a:r>
                        <a:rPr sz="1100" dirty="0">
                          <a:latin typeface="Arial"/>
                          <a:cs typeface="Arial"/>
                        </a:rPr>
                        <a:t>sicuro</a:t>
                      </a:r>
                      <a:endParaRPr sz="1100">
                        <a:latin typeface="Arial"/>
                        <a:cs typeface="Arial"/>
                      </a:endParaRPr>
                    </a:p>
                  </a:txBody>
                  <a:tcPr marL="0" marR="0" marT="31115" marB="0"/>
                </a:tc>
                <a:extLst>
                  <a:ext uri="{0D108BD9-81ED-4DB2-BD59-A6C34878D82A}">
                    <a16:rowId xmlns:a16="http://schemas.microsoft.com/office/drawing/2014/main" val="10004"/>
                  </a:ext>
                </a:extLst>
              </a:tr>
              <a:tr h="245046">
                <a:tc>
                  <a:txBody>
                    <a:bodyPr/>
                    <a:lstStyle/>
                    <a:p>
                      <a:pPr marR="120014" algn="r">
                        <a:lnSpc>
                          <a:spcPct val="100000"/>
                        </a:lnSpc>
                        <a:spcBef>
                          <a:spcPts val="245"/>
                        </a:spcBef>
                      </a:pPr>
                      <a:r>
                        <a:rPr sz="1100" spc="-5" dirty="0">
                          <a:latin typeface="Arial"/>
                          <a:cs typeface="Arial"/>
                        </a:rPr>
                        <a:t>Abbia </a:t>
                      </a:r>
                      <a:r>
                        <a:rPr sz="1100" dirty="0">
                          <a:latin typeface="Arial"/>
                          <a:cs typeface="Arial"/>
                        </a:rPr>
                        <a:t>il </a:t>
                      </a:r>
                      <a:r>
                        <a:rPr sz="1100" spc="-5" dirty="0">
                          <a:latin typeface="Arial"/>
                          <a:cs typeface="Arial"/>
                        </a:rPr>
                        <a:t>lavoro </a:t>
                      </a:r>
                      <a:r>
                        <a:rPr sz="1100" dirty="0">
                          <a:latin typeface="Arial"/>
                          <a:cs typeface="Arial"/>
                        </a:rPr>
                        <a:t>che </a:t>
                      </a:r>
                      <a:r>
                        <a:rPr sz="1100" spc="-10" dirty="0">
                          <a:latin typeface="Arial"/>
                          <a:cs typeface="Arial"/>
                        </a:rPr>
                        <a:t>volevi</a:t>
                      </a:r>
                      <a:r>
                        <a:rPr sz="1100" dirty="0">
                          <a:latin typeface="Arial"/>
                          <a:cs typeface="Arial"/>
                        </a:rPr>
                        <a:t> </a:t>
                      </a:r>
                      <a:r>
                        <a:rPr sz="1100" spc="5" dirty="0">
                          <a:latin typeface="Arial"/>
                          <a:cs typeface="Arial"/>
                        </a:rPr>
                        <a:t>fare</a:t>
                      </a:r>
                      <a:endParaRPr sz="1100" dirty="0">
                        <a:latin typeface="Arial"/>
                        <a:cs typeface="Arial"/>
                      </a:endParaRPr>
                    </a:p>
                  </a:txBody>
                  <a:tcPr marL="0" marR="0" marT="31115" marB="0"/>
                </a:tc>
                <a:extLst>
                  <a:ext uri="{0D108BD9-81ED-4DB2-BD59-A6C34878D82A}">
                    <a16:rowId xmlns:a16="http://schemas.microsoft.com/office/drawing/2014/main" val="10005"/>
                  </a:ext>
                </a:extLst>
              </a:tr>
              <a:tr h="244855">
                <a:tc>
                  <a:txBody>
                    <a:bodyPr/>
                    <a:lstStyle/>
                    <a:p>
                      <a:pPr marR="119380" algn="r">
                        <a:lnSpc>
                          <a:spcPct val="100000"/>
                        </a:lnSpc>
                        <a:spcBef>
                          <a:spcPts val="245"/>
                        </a:spcBef>
                      </a:pPr>
                      <a:r>
                        <a:rPr sz="1100" spc="-5" dirty="0">
                          <a:latin typeface="Arial"/>
                          <a:cs typeface="Arial"/>
                        </a:rPr>
                        <a:t>Sia</a:t>
                      </a:r>
                      <a:r>
                        <a:rPr sz="1100" spc="-85" dirty="0">
                          <a:latin typeface="Arial"/>
                          <a:cs typeface="Arial"/>
                        </a:rPr>
                        <a:t> </a:t>
                      </a:r>
                      <a:r>
                        <a:rPr sz="1100" dirty="0">
                          <a:latin typeface="Arial"/>
                          <a:cs typeface="Arial"/>
                        </a:rPr>
                        <a:t>sposato</a:t>
                      </a:r>
                    </a:p>
                  </a:txBody>
                  <a:tcPr marL="0" marR="0" marT="31115" marB="0"/>
                </a:tc>
                <a:extLst>
                  <a:ext uri="{0D108BD9-81ED-4DB2-BD59-A6C34878D82A}">
                    <a16:rowId xmlns:a16="http://schemas.microsoft.com/office/drawing/2014/main" val="10006"/>
                  </a:ext>
                </a:extLst>
              </a:tr>
              <a:tr h="244919">
                <a:tc>
                  <a:txBody>
                    <a:bodyPr/>
                    <a:lstStyle/>
                    <a:p>
                      <a:pPr marR="119380" algn="r">
                        <a:lnSpc>
                          <a:spcPct val="100000"/>
                        </a:lnSpc>
                        <a:spcBef>
                          <a:spcPts val="245"/>
                        </a:spcBef>
                      </a:pPr>
                      <a:r>
                        <a:rPr sz="1100" spc="-5" dirty="0">
                          <a:latin typeface="Arial"/>
                          <a:cs typeface="Arial"/>
                        </a:rPr>
                        <a:t>Abbia </a:t>
                      </a:r>
                      <a:r>
                        <a:rPr sz="1100" dirty="0">
                          <a:latin typeface="Arial"/>
                          <a:cs typeface="Arial"/>
                        </a:rPr>
                        <a:t>buona</a:t>
                      </a:r>
                      <a:r>
                        <a:rPr sz="1100" spc="-70" dirty="0">
                          <a:latin typeface="Arial"/>
                          <a:cs typeface="Arial"/>
                        </a:rPr>
                        <a:t> </a:t>
                      </a:r>
                      <a:r>
                        <a:rPr sz="1100" dirty="0">
                          <a:latin typeface="Arial"/>
                          <a:cs typeface="Arial"/>
                        </a:rPr>
                        <a:t>salute</a:t>
                      </a:r>
                      <a:endParaRPr sz="1100">
                        <a:latin typeface="Arial"/>
                        <a:cs typeface="Arial"/>
                      </a:endParaRPr>
                    </a:p>
                  </a:txBody>
                  <a:tcPr marL="0" marR="0" marT="31115" marB="0"/>
                </a:tc>
                <a:extLst>
                  <a:ext uri="{0D108BD9-81ED-4DB2-BD59-A6C34878D82A}">
                    <a16:rowId xmlns:a16="http://schemas.microsoft.com/office/drawing/2014/main" val="10007"/>
                  </a:ext>
                </a:extLst>
              </a:tr>
              <a:tr h="244781">
                <a:tc>
                  <a:txBody>
                    <a:bodyPr/>
                    <a:lstStyle/>
                    <a:p>
                      <a:pPr marR="119380" algn="r">
                        <a:lnSpc>
                          <a:spcPct val="100000"/>
                        </a:lnSpc>
                        <a:spcBef>
                          <a:spcPts val="245"/>
                        </a:spcBef>
                      </a:pPr>
                      <a:r>
                        <a:rPr sz="1100" spc="-5" dirty="0">
                          <a:latin typeface="Arial"/>
                          <a:cs typeface="Arial"/>
                        </a:rPr>
                        <a:t>Abbia un lavoro</a:t>
                      </a:r>
                      <a:r>
                        <a:rPr sz="1100" spc="-60" dirty="0">
                          <a:latin typeface="Arial"/>
                          <a:cs typeface="Arial"/>
                        </a:rPr>
                        <a:t> </a:t>
                      </a:r>
                      <a:r>
                        <a:rPr sz="1100" dirty="0">
                          <a:latin typeface="Arial"/>
                          <a:cs typeface="Arial"/>
                        </a:rPr>
                        <a:t>sicuro</a:t>
                      </a:r>
                      <a:endParaRPr sz="1100">
                        <a:latin typeface="Arial"/>
                        <a:cs typeface="Arial"/>
                      </a:endParaRPr>
                    </a:p>
                  </a:txBody>
                  <a:tcPr marL="0" marR="0" marT="31115" marB="0"/>
                </a:tc>
                <a:extLst>
                  <a:ext uri="{0D108BD9-81ED-4DB2-BD59-A6C34878D82A}">
                    <a16:rowId xmlns:a16="http://schemas.microsoft.com/office/drawing/2014/main" val="10008"/>
                  </a:ext>
                </a:extLst>
              </a:tr>
              <a:tr h="245089">
                <a:tc>
                  <a:txBody>
                    <a:bodyPr/>
                    <a:lstStyle/>
                    <a:p>
                      <a:pPr marR="119380" algn="r">
                        <a:lnSpc>
                          <a:spcPct val="100000"/>
                        </a:lnSpc>
                        <a:spcBef>
                          <a:spcPts val="245"/>
                        </a:spcBef>
                      </a:pPr>
                      <a:r>
                        <a:rPr sz="1100" spc="-5" dirty="0">
                          <a:latin typeface="Arial"/>
                          <a:cs typeface="Arial"/>
                        </a:rPr>
                        <a:t>Sia </a:t>
                      </a:r>
                      <a:r>
                        <a:rPr sz="1100" dirty="0">
                          <a:latin typeface="Arial"/>
                          <a:cs typeface="Arial"/>
                        </a:rPr>
                        <a:t>impegnato </a:t>
                      </a:r>
                      <a:r>
                        <a:rPr sz="1100" spc="-5" dirty="0">
                          <a:latin typeface="Arial"/>
                          <a:cs typeface="Arial"/>
                        </a:rPr>
                        <a:t>per </a:t>
                      </a:r>
                      <a:r>
                        <a:rPr sz="1100" dirty="0">
                          <a:latin typeface="Arial"/>
                          <a:cs typeface="Arial"/>
                        </a:rPr>
                        <a:t>aiutare gli</a:t>
                      </a:r>
                      <a:r>
                        <a:rPr sz="1100" spc="-114" dirty="0">
                          <a:latin typeface="Arial"/>
                          <a:cs typeface="Arial"/>
                        </a:rPr>
                        <a:t> </a:t>
                      </a:r>
                      <a:r>
                        <a:rPr sz="1100" dirty="0">
                          <a:latin typeface="Arial"/>
                          <a:cs typeface="Arial"/>
                        </a:rPr>
                        <a:t>altri</a:t>
                      </a:r>
                    </a:p>
                  </a:txBody>
                  <a:tcPr marL="0" marR="0" marT="31115" marB="0"/>
                </a:tc>
                <a:extLst>
                  <a:ext uri="{0D108BD9-81ED-4DB2-BD59-A6C34878D82A}">
                    <a16:rowId xmlns:a16="http://schemas.microsoft.com/office/drawing/2014/main" val="10009"/>
                  </a:ext>
                </a:extLst>
              </a:tr>
              <a:tr h="245014">
                <a:tc>
                  <a:txBody>
                    <a:bodyPr/>
                    <a:lstStyle/>
                    <a:p>
                      <a:pPr marR="119380" algn="r">
                        <a:lnSpc>
                          <a:spcPct val="100000"/>
                        </a:lnSpc>
                        <a:spcBef>
                          <a:spcPts val="245"/>
                        </a:spcBef>
                      </a:pPr>
                      <a:r>
                        <a:rPr sz="1100" spc="-5" dirty="0">
                          <a:latin typeface="Arial"/>
                          <a:cs typeface="Arial"/>
                        </a:rPr>
                        <a:t>Abbia </a:t>
                      </a:r>
                      <a:r>
                        <a:rPr sz="1100" dirty="0">
                          <a:latin typeface="Arial"/>
                          <a:cs typeface="Arial"/>
                        </a:rPr>
                        <a:t>una </a:t>
                      </a:r>
                      <a:r>
                        <a:rPr sz="1100" spc="-5" dirty="0">
                          <a:latin typeface="Arial"/>
                          <a:cs typeface="Arial"/>
                        </a:rPr>
                        <a:t>bella</a:t>
                      </a:r>
                      <a:r>
                        <a:rPr sz="1100" spc="-55" dirty="0">
                          <a:latin typeface="Arial"/>
                          <a:cs typeface="Arial"/>
                        </a:rPr>
                        <a:t> </a:t>
                      </a:r>
                      <a:r>
                        <a:rPr sz="1100" dirty="0">
                          <a:latin typeface="Arial"/>
                          <a:cs typeface="Arial"/>
                        </a:rPr>
                        <a:t>casa</a:t>
                      </a:r>
                      <a:endParaRPr sz="1100">
                        <a:latin typeface="Arial"/>
                        <a:cs typeface="Arial"/>
                      </a:endParaRPr>
                    </a:p>
                  </a:txBody>
                  <a:tcPr marL="0" marR="0" marT="31115" marB="0"/>
                </a:tc>
                <a:extLst>
                  <a:ext uri="{0D108BD9-81ED-4DB2-BD59-A6C34878D82A}">
                    <a16:rowId xmlns:a16="http://schemas.microsoft.com/office/drawing/2014/main" val="10010"/>
                  </a:ext>
                </a:extLst>
              </a:tr>
              <a:tr h="244919">
                <a:tc>
                  <a:txBody>
                    <a:bodyPr/>
                    <a:lstStyle/>
                    <a:p>
                      <a:pPr marR="119380" algn="r">
                        <a:lnSpc>
                          <a:spcPct val="100000"/>
                        </a:lnSpc>
                        <a:spcBef>
                          <a:spcPts val="245"/>
                        </a:spcBef>
                      </a:pPr>
                      <a:r>
                        <a:rPr sz="1100" spc="-5" dirty="0">
                          <a:latin typeface="Arial"/>
                          <a:cs typeface="Arial"/>
                        </a:rPr>
                        <a:t>Abbia </a:t>
                      </a:r>
                      <a:r>
                        <a:rPr sz="1100" dirty="0">
                          <a:latin typeface="Arial"/>
                          <a:cs typeface="Arial"/>
                        </a:rPr>
                        <a:t>un </a:t>
                      </a:r>
                      <a:r>
                        <a:rPr sz="1100" spc="-5" dirty="0">
                          <a:latin typeface="Arial"/>
                          <a:cs typeface="Arial"/>
                        </a:rPr>
                        <a:t>lavoro </a:t>
                      </a:r>
                      <a:r>
                        <a:rPr sz="1100" dirty="0">
                          <a:latin typeface="Arial"/>
                          <a:cs typeface="Arial"/>
                        </a:rPr>
                        <a:t>di</a:t>
                      </a:r>
                      <a:r>
                        <a:rPr sz="1100" spc="-55" dirty="0">
                          <a:latin typeface="Arial"/>
                          <a:cs typeface="Arial"/>
                        </a:rPr>
                        <a:t> </a:t>
                      </a:r>
                      <a:r>
                        <a:rPr sz="1100" dirty="0">
                          <a:latin typeface="Arial"/>
                          <a:cs typeface="Arial"/>
                        </a:rPr>
                        <a:t>successo</a:t>
                      </a:r>
                      <a:endParaRPr sz="1100">
                        <a:latin typeface="Arial"/>
                        <a:cs typeface="Arial"/>
                      </a:endParaRPr>
                    </a:p>
                  </a:txBody>
                  <a:tcPr marL="0" marR="0" marT="31115" marB="0"/>
                </a:tc>
                <a:extLst>
                  <a:ext uri="{0D108BD9-81ED-4DB2-BD59-A6C34878D82A}">
                    <a16:rowId xmlns:a16="http://schemas.microsoft.com/office/drawing/2014/main" val="10011"/>
                  </a:ext>
                </a:extLst>
              </a:tr>
              <a:tr h="244919">
                <a:tc>
                  <a:txBody>
                    <a:bodyPr/>
                    <a:lstStyle/>
                    <a:p>
                      <a:pPr marR="119380" algn="r">
                        <a:lnSpc>
                          <a:spcPct val="100000"/>
                        </a:lnSpc>
                        <a:spcBef>
                          <a:spcPts val="245"/>
                        </a:spcBef>
                      </a:pPr>
                      <a:r>
                        <a:rPr sz="1100" spc="-5" dirty="0">
                          <a:latin typeface="Arial"/>
                          <a:cs typeface="Arial"/>
                        </a:rPr>
                        <a:t>Sia </a:t>
                      </a:r>
                      <a:r>
                        <a:rPr sz="1100" dirty="0">
                          <a:latin typeface="Arial"/>
                          <a:cs typeface="Arial"/>
                        </a:rPr>
                        <a:t>impegnato per tutelare </a:t>
                      </a:r>
                      <a:r>
                        <a:rPr sz="1100" spc="-5" dirty="0">
                          <a:latin typeface="Arial"/>
                          <a:cs typeface="Arial"/>
                        </a:rPr>
                        <a:t>gli</a:t>
                      </a:r>
                      <a:r>
                        <a:rPr sz="1100" spc="-100" dirty="0">
                          <a:latin typeface="Arial"/>
                          <a:cs typeface="Arial"/>
                        </a:rPr>
                        <a:t> </a:t>
                      </a:r>
                      <a:r>
                        <a:rPr sz="1100" spc="-5" dirty="0">
                          <a:latin typeface="Arial"/>
                          <a:cs typeface="Arial"/>
                        </a:rPr>
                        <a:t>animali</a:t>
                      </a:r>
                      <a:endParaRPr sz="1100">
                        <a:latin typeface="Arial"/>
                        <a:cs typeface="Arial"/>
                      </a:endParaRPr>
                    </a:p>
                  </a:txBody>
                  <a:tcPr marL="0" marR="0" marT="31115" marB="0"/>
                </a:tc>
                <a:extLst>
                  <a:ext uri="{0D108BD9-81ED-4DB2-BD59-A6C34878D82A}">
                    <a16:rowId xmlns:a16="http://schemas.microsoft.com/office/drawing/2014/main" val="10012"/>
                  </a:ext>
                </a:extLst>
              </a:tr>
              <a:tr h="245046">
                <a:tc>
                  <a:txBody>
                    <a:bodyPr/>
                    <a:lstStyle/>
                    <a:p>
                      <a:pPr marR="119380" algn="r">
                        <a:lnSpc>
                          <a:spcPct val="100000"/>
                        </a:lnSpc>
                        <a:spcBef>
                          <a:spcPts val="245"/>
                        </a:spcBef>
                      </a:pPr>
                      <a:r>
                        <a:rPr sz="1100" dirty="0">
                          <a:latin typeface="Arial"/>
                          <a:cs typeface="Arial"/>
                        </a:rPr>
                        <a:t>Guadagni </a:t>
                      </a:r>
                      <a:r>
                        <a:rPr sz="1100" spc="-5" dirty="0">
                          <a:latin typeface="Arial"/>
                          <a:cs typeface="Arial"/>
                        </a:rPr>
                        <a:t>molto</a:t>
                      </a:r>
                      <a:r>
                        <a:rPr sz="1100" spc="-110" dirty="0">
                          <a:latin typeface="Arial"/>
                          <a:cs typeface="Arial"/>
                        </a:rPr>
                        <a:t> </a:t>
                      </a:r>
                      <a:r>
                        <a:rPr sz="1100" dirty="0">
                          <a:latin typeface="Arial"/>
                          <a:cs typeface="Arial"/>
                        </a:rPr>
                        <a:t>denaro</a:t>
                      </a:r>
                      <a:endParaRPr sz="1100">
                        <a:latin typeface="Arial"/>
                        <a:cs typeface="Arial"/>
                      </a:endParaRPr>
                    </a:p>
                  </a:txBody>
                  <a:tcPr marL="0" marR="0" marT="31115" marB="0"/>
                </a:tc>
                <a:extLst>
                  <a:ext uri="{0D108BD9-81ED-4DB2-BD59-A6C34878D82A}">
                    <a16:rowId xmlns:a16="http://schemas.microsoft.com/office/drawing/2014/main" val="10013"/>
                  </a:ext>
                </a:extLst>
              </a:tr>
              <a:tr h="244919">
                <a:tc>
                  <a:txBody>
                    <a:bodyPr/>
                    <a:lstStyle/>
                    <a:p>
                      <a:pPr marR="119380" algn="r">
                        <a:lnSpc>
                          <a:spcPct val="100000"/>
                        </a:lnSpc>
                        <a:spcBef>
                          <a:spcPts val="245"/>
                        </a:spcBef>
                      </a:pPr>
                      <a:r>
                        <a:rPr sz="1100" spc="-5" dirty="0">
                          <a:latin typeface="Arial"/>
                          <a:cs typeface="Arial"/>
                        </a:rPr>
                        <a:t>Sia impegnato per tutelare</a:t>
                      </a:r>
                      <a:r>
                        <a:rPr sz="1100" spc="-60" dirty="0">
                          <a:latin typeface="Arial"/>
                          <a:cs typeface="Arial"/>
                        </a:rPr>
                        <a:t> </a:t>
                      </a:r>
                      <a:r>
                        <a:rPr sz="1100" spc="-5" dirty="0">
                          <a:latin typeface="Arial"/>
                          <a:cs typeface="Arial"/>
                        </a:rPr>
                        <a:t>l’ambiente</a:t>
                      </a:r>
                      <a:endParaRPr sz="1100">
                        <a:latin typeface="Arial"/>
                        <a:cs typeface="Arial"/>
                      </a:endParaRPr>
                    </a:p>
                  </a:txBody>
                  <a:tcPr marL="0" marR="0" marT="31115" marB="0"/>
                </a:tc>
                <a:extLst>
                  <a:ext uri="{0D108BD9-81ED-4DB2-BD59-A6C34878D82A}">
                    <a16:rowId xmlns:a16="http://schemas.microsoft.com/office/drawing/2014/main" val="10014"/>
                  </a:ext>
                </a:extLst>
              </a:tr>
              <a:tr h="244919">
                <a:tc>
                  <a:txBody>
                    <a:bodyPr/>
                    <a:lstStyle/>
                    <a:p>
                      <a:pPr marR="120650" algn="r">
                        <a:lnSpc>
                          <a:spcPct val="100000"/>
                        </a:lnSpc>
                        <a:spcBef>
                          <a:spcPts val="245"/>
                        </a:spcBef>
                      </a:pPr>
                      <a:r>
                        <a:rPr sz="1100" spc="-5" dirty="0">
                          <a:latin typeface="Arial"/>
                          <a:cs typeface="Arial"/>
                        </a:rPr>
                        <a:t>Sia impegnato per fermare</a:t>
                      </a:r>
                      <a:r>
                        <a:rPr sz="1100" spc="-65" dirty="0">
                          <a:latin typeface="Arial"/>
                          <a:cs typeface="Arial"/>
                        </a:rPr>
                        <a:t> </a:t>
                      </a:r>
                      <a:r>
                        <a:rPr sz="1100" spc="-5" dirty="0">
                          <a:latin typeface="Arial"/>
                          <a:cs typeface="Arial"/>
                        </a:rPr>
                        <a:t>l’inquinamento</a:t>
                      </a:r>
                      <a:endParaRPr sz="1100">
                        <a:latin typeface="Arial"/>
                        <a:cs typeface="Arial"/>
                      </a:endParaRPr>
                    </a:p>
                  </a:txBody>
                  <a:tcPr marL="0" marR="0" marT="31115" marB="0"/>
                </a:tc>
                <a:extLst>
                  <a:ext uri="{0D108BD9-81ED-4DB2-BD59-A6C34878D82A}">
                    <a16:rowId xmlns:a16="http://schemas.microsoft.com/office/drawing/2014/main" val="10015"/>
                  </a:ext>
                </a:extLst>
              </a:tr>
              <a:tr h="244906">
                <a:tc>
                  <a:txBody>
                    <a:bodyPr/>
                    <a:lstStyle/>
                    <a:p>
                      <a:pPr marR="120014" algn="r">
                        <a:lnSpc>
                          <a:spcPct val="100000"/>
                        </a:lnSpc>
                        <a:spcBef>
                          <a:spcPts val="245"/>
                        </a:spcBef>
                      </a:pPr>
                      <a:r>
                        <a:rPr sz="1100" dirty="0">
                          <a:latin typeface="Arial"/>
                          <a:cs typeface="Arial"/>
                        </a:rPr>
                        <a:t>Intraprenda </a:t>
                      </a:r>
                      <a:r>
                        <a:rPr sz="1100" spc="-5" dirty="0">
                          <a:latin typeface="Arial"/>
                          <a:cs typeface="Arial"/>
                        </a:rPr>
                        <a:t>diverse </a:t>
                      </a:r>
                      <a:r>
                        <a:rPr sz="1100" dirty="0">
                          <a:latin typeface="Arial"/>
                          <a:cs typeface="Arial"/>
                        </a:rPr>
                        <a:t>carriere</a:t>
                      </a:r>
                      <a:r>
                        <a:rPr sz="1100" spc="-110" dirty="0">
                          <a:latin typeface="Arial"/>
                          <a:cs typeface="Arial"/>
                        </a:rPr>
                        <a:t> </a:t>
                      </a:r>
                      <a:r>
                        <a:rPr sz="1100" spc="-5" dirty="0">
                          <a:latin typeface="Arial"/>
                          <a:cs typeface="Arial"/>
                        </a:rPr>
                        <a:t>lavorative</a:t>
                      </a:r>
                      <a:endParaRPr sz="1100">
                        <a:latin typeface="Arial"/>
                        <a:cs typeface="Arial"/>
                      </a:endParaRPr>
                    </a:p>
                  </a:txBody>
                  <a:tcPr marL="0" marR="0" marT="31115" marB="0"/>
                </a:tc>
                <a:extLst>
                  <a:ext uri="{0D108BD9-81ED-4DB2-BD59-A6C34878D82A}">
                    <a16:rowId xmlns:a16="http://schemas.microsoft.com/office/drawing/2014/main" val="10016"/>
                  </a:ext>
                </a:extLst>
              </a:tr>
              <a:tr h="244881">
                <a:tc>
                  <a:txBody>
                    <a:bodyPr/>
                    <a:lstStyle/>
                    <a:p>
                      <a:pPr marR="120014" algn="r">
                        <a:lnSpc>
                          <a:spcPct val="100000"/>
                        </a:lnSpc>
                        <a:spcBef>
                          <a:spcPts val="245"/>
                        </a:spcBef>
                      </a:pPr>
                      <a:r>
                        <a:rPr sz="1100" spc="-5" dirty="0">
                          <a:latin typeface="Arial"/>
                          <a:cs typeface="Arial"/>
                        </a:rPr>
                        <a:t>Abbia </a:t>
                      </a:r>
                      <a:r>
                        <a:rPr sz="1100" dirty="0">
                          <a:latin typeface="Arial"/>
                          <a:cs typeface="Arial"/>
                        </a:rPr>
                        <a:t>molto tempo </a:t>
                      </a:r>
                      <a:r>
                        <a:rPr sz="1100" spc="-5" dirty="0">
                          <a:latin typeface="Arial"/>
                          <a:cs typeface="Arial"/>
                        </a:rPr>
                        <a:t>libero </a:t>
                      </a:r>
                      <a:r>
                        <a:rPr sz="1100" dirty="0">
                          <a:latin typeface="Arial"/>
                          <a:cs typeface="Arial"/>
                        </a:rPr>
                        <a:t>per </a:t>
                      </a:r>
                      <a:r>
                        <a:rPr sz="1100" spc="5" dirty="0">
                          <a:latin typeface="Arial"/>
                          <a:cs typeface="Arial"/>
                        </a:rPr>
                        <a:t>fare </a:t>
                      </a:r>
                      <a:r>
                        <a:rPr sz="1100" spc="-5" dirty="0">
                          <a:latin typeface="Arial"/>
                          <a:cs typeface="Arial"/>
                        </a:rPr>
                        <a:t>quello </a:t>
                      </a:r>
                      <a:r>
                        <a:rPr sz="1100" dirty="0">
                          <a:latin typeface="Arial"/>
                          <a:cs typeface="Arial"/>
                        </a:rPr>
                        <a:t>che</a:t>
                      </a:r>
                      <a:r>
                        <a:rPr sz="1100" spc="-95" dirty="0">
                          <a:latin typeface="Arial"/>
                          <a:cs typeface="Arial"/>
                        </a:rPr>
                        <a:t> </a:t>
                      </a:r>
                      <a:r>
                        <a:rPr sz="1100" spc="-5" dirty="0">
                          <a:latin typeface="Arial"/>
                          <a:cs typeface="Arial"/>
                        </a:rPr>
                        <a:t>vorrai</a:t>
                      </a:r>
                      <a:endParaRPr sz="1100">
                        <a:latin typeface="Arial"/>
                        <a:cs typeface="Arial"/>
                      </a:endParaRPr>
                    </a:p>
                  </a:txBody>
                  <a:tcPr marL="0" marR="0" marT="31115" marB="0"/>
                </a:tc>
                <a:extLst>
                  <a:ext uri="{0D108BD9-81ED-4DB2-BD59-A6C34878D82A}">
                    <a16:rowId xmlns:a16="http://schemas.microsoft.com/office/drawing/2014/main" val="10017"/>
                  </a:ext>
                </a:extLst>
              </a:tr>
              <a:tr h="200848">
                <a:tc>
                  <a:txBody>
                    <a:bodyPr/>
                    <a:lstStyle/>
                    <a:p>
                      <a:pPr marR="120014" algn="r">
                        <a:lnSpc>
                          <a:spcPts val="1235"/>
                        </a:lnSpc>
                        <a:spcBef>
                          <a:spcPts val="245"/>
                        </a:spcBef>
                      </a:pPr>
                      <a:r>
                        <a:rPr sz="1100" spc="-10" dirty="0">
                          <a:latin typeface="Arial"/>
                          <a:cs typeface="Arial"/>
                        </a:rPr>
                        <a:t>Viva </a:t>
                      </a:r>
                      <a:r>
                        <a:rPr sz="1100" spc="-5" dirty="0">
                          <a:latin typeface="Arial"/>
                          <a:cs typeface="Arial"/>
                        </a:rPr>
                        <a:t>vicino alla </a:t>
                      </a:r>
                      <a:r>
                        <a:rPr sz="1100" dirty="0">
                          <a:latin typeface="Arial"/>
                          <a:cs typeface="Arial"/>
                        </a:rPr>
                        <a:t>tua </a:t>
                      </a:r>
                      <a:r>
                        <a:rPr sz="1100" spc="-5" dirty="0">
                          <a:latin typeface="Arial"/>
                          <a:cs typeface="Arial"/>
                        </a:rPr>
                        <a:t>famiglia</a:t>
                      </a:r>
                      <a:r>
                        <a:rPr sz="1100" spc="-10" dirty="0">
                          <a:latin typeface="Arial"/>
                          <a:cs typeface="Arial"/>
                        </a:rPr>
                        <a:t> </a:t>
                      </a:r>
                      <a:r>
                        <a:rPr sz="1100" spc="-5" dirty="0">
                          <a:latin typeface="Arial"/>
                          <a:cs typeface="Arial"/>
                        </a:rPr>
                        <a:t>d’origine</a:t>
                      </a:r>
                      <a:endParaRPr sz="1100" dirty="0">
                        <a:latin typeface="Arial"/>
                        <a:cs typeface="Arial"/>
                      </a:endParaRPr>
                    </a:p>
                  </a:txBody>
                  <a:tcPr marL="0" marR="0" marT="31115" marB="0"/>
                </a:tc>
                <a:extLst>
                  <a:ext uri="{0D108BD9-81ED-4DB2-BD59-A6C34878D82A}">
                    <a16:rowId xmlns:a16="http://schemas.microsoft.com/office/drawing/2014/main" val="10018"/>
                  </a:ext>
                </a:extLst>
              </a:tr>
            </a:tbl>
          </a:graphicData>
        </a:graphic>
      </p:graphicFrame>
      <p:graphicFrame>
        <p:nvGraphicFramePr>
          <p:cNvPr id="7" name="Grafico 6">
            <a:extLst>
              <a:ext uri="{FF2B5EF4-FFF2-40B4-BE49-F238E27FC236}">
                <a16:creationId xmlns:a16="http://schemas.microsoft.com/office/drawing/2014/main" id="{C6C7581F-A326-4D5A-97D8-52898D1967A2}"/>
              </a:ext>
            </a:extLst>
          </p:cNvPr>
          <p:cNvGraphicFramePr/>
          <p:nvPr/>
        </p:nvGraphicFramePr>
        <p:xfrm>
          <a:off x="4066599" y="668028"/>
          <a:ext cx="8145517" cy="5521943"/>
        </p:xfrm>
        <a:graphic>
          <a:graphicData uri="http://schemas.openxmlformats.org/drawingml/2006/chart">
            <c:chart xmlns:c="http://schemas.openxmlformats.org/drawingml/2006/chart" xmlns:r="http://schemas.openxmlformats.org/officeDocument/2006/relationships" r:id="rId2"/>
          </a:graphicData>
        </a:graphic>
      </p:graphicFrame>
      <p:sp>
        <p:nvSpPr>
          <p:cNvPr id="8" name="Rettangolo 7">
            <a:extLst>
              <a:ext uri="{FF2B5EF4-FFF2-40B4-BE49-F238E27FC236}">
                <a16:creationId xmlns:a16="http://schemas.microsoft.com/office/drawing/2014/main" id="{C9F3585F-9B39-466D-98C2-A70547075EBD}"/>
              </a:ext>
            </a:extLst>
          </p:cNvPr>
          <p:cNvSpPr/>
          <p:nvPr/>
        </p:nvSpPr>
        <p:spPr>
          <a:xfrm>
            <a:off x="70623" y="38221"/>
            <a:ext cx="4701107" cy="461665"/>
          </a:xfrm>
          <a:prstGeom prst="rect">
            <a:avLst/>
          </a:prstGeom>
        </p:spPr>
        <p:txBody>
          <a:bodyPr wrap="square">
            <a:spAutoFit/>
          </a:bodyPr>
          <a:lstStyle/>
          <a:p>
            <a:r>
              <a:rPr lang="it-IT" sz="2400" b="1" spc="55" dirty="0">
                <a:solidFill>
                  <a:srgbClr val="CC0000"/>
                </a:solidFill>
                <a:latin typeface="Times New Roman" panose="02020603050405020304" pitchFamily="18" charset="0"/>
                <a:cs typeface="Times New Roman" panose="02020603050405020304" pitchFamily="18" charset="0"/>
              </a:rPr>
              <a:t>LO </a:t>
            </a:r>
            <a:r>
              <a:rPr lang="it-IT" sz="2400" b="1" spc="90" dirty="0">
                <a:solidFill>
                  <a:srgbClr val="CC0000"/>
                </a:solidFill>
                <a:latin typeface="Times New Roman" panose="02020603050405020304" pitchFamily="18" charset="0"/>
                <a:cs typeface="Times New Roman" panose="02020603050405020304" pitchFamily="18" charset="0"/>
              </a:rPr>
              <a:t>SGUARDO </a:t>
            </a:r>
            <a:r>
              <a:rPr lang="it-IT" sz="2400" b="1" spc="50" dirty="0">
                <a:solidFill>
                  <a:srgbClr val="CC0000"/>
                </a:solidFill>
                <a:latin typeface="Times New Roman" panose="02020603050405020304" pitchFamily="18" charset="0"/>
                <a:cs typeface="Times New Roman" panose="02020603050405020304" pitchFamily="18" charset="0"/>
              </a:rPr>
              <a:t>AL</a:t>
            </a:r>
            <a:r>
              <a:rPr lang="it-IT" sz="2400" b="1" spc="270" dirty="0">
                <a:solidFill>
                  <a:srgbClr val="CC0000"/>
                </a:solidFill>
                <a:latin typeface="Times New Roman" panose="02020603050405020304" pitchFamily="18" charset="0"/>
                <a:cs typeface="Times New Roman" panose="02020603050405020304" pitchFamily="18" charset="0"/>
              </a:rPr>
              <a:t> </a:t>
            </a:r>
            <a:r>
              <a:rPr lang="it-IT" sz="2400" b="1" spc="85" dirty="0">
                <a:solidFill>
                  <a:srgbClr val="CC0000"/>
                </a:solidFill>
                <a:latin typeface="Times New Roman" panose="02020603050405020304" pitchFamily="18" charset="0"/>
                <a:cs typeface="Times New Roman" panose="02020603050405020304" pitchFamily="18" charset="0"/>
              </a:rPr>
              <a:t>FUTURO</a:t>
            </a:r>
            <a:endParaRPr lang="it-IT" sz="2400" b="1" dirty="0">
              <a:solidFill>
                <a:srgbClr val="CC0000"/>
              </a:solidFill>
              <a:latin typeface="Times New Roman" panose="02020603050405020304" pitchFamily="18" charset="0"/>
              <a:cs typeface="Times New Roman" panose="02020603050405020304" pitchFamily="18" charset="0"/>
            </a:endParaRPr>
          </a:p>
        </p:txBody>
      </p:sp>
      <p:pic>
        <p:nvPicPr>
          <p:cNvPr id="17" name="Immagine 16" descr="Immagine che contiene testo&#10;&#10;Descrizione generata automaticamente">
            <a:extLst>
              <a:ext uri="{FF2B5EF4-FFF2-40B4-BE49-F238E27FC236}">
                <a16:creationId xmlns:a16="http://schemas.microsoft.com/office/drawing/2014/main" id="{ADF36384-AAE2-40B7-94B5-8D08A129199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923135" y="94711"/>
            <a:ext cx="1753887" cy="672141"/>
          </a:xfrm>
          <a:prstGeom prst="rect">
            <a:avLst/>
          </a:prstGeom>
        </p:spPr>
      </p:pic>
    </p:spTree>
    <p:extLst>
      <p:ext uri="{BB962C8B-B14F-4D97-AF65-F5344CB8AC3E}">
        <p14:creationId xmlns:p14="http://schemas.microsoft.com/office/powerpoint/2010/main" val="594451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13F4726F-113B-4973-A514-54C666C99F56}"/>
              </a:ext>
            </a:extLst>
          </p:cNvPr>
          <p:cNvSpPr>
            <a:spLocks noGrp="1"/>
          </p:cNvSpPr>
          <p:nvPr>
            <p:ph type="title"/>
          </p:nvPr>
        </p:nvSpPr>
        <p:spPr>
          <a:xfrm>
            <a:off x="493921" y="272400"/>
            <a:ext cx="8499376" cy="743672"/>
          </a:xfrm>
        </p:spPr>
        <p:txBody>
          <a:bodyPr/>
          <a:lstStyle/>
          <a:p>
            <a:r>
              <a:rPr lang="it-IT" sz="3600" dirty="0">
                <a:latin typeface="Comic Sans MS" panose="030F0702030302020204" pitchFamily="66" charset="0"/>
              </a:rPr>
              <a:t>«</a:t>
            </a:r>
            <a:r>
              <a:rPr lang="it-IT" sz="3600" dirty="0">
                <a:latin typeface="Times New Roman" panose="02020603050405020304" pitchFamily="18" charset="0"/>
                <a:cs typeface="Times New Roman" panose="02020603050405020304" pitchFamily="18" charset="0"/>
              </a:rPr>
              <a:t>Siamo tutti sulla stessa barca?»</a:t>
            </a:r>
            <a:endParaRPr lang="it-IT" dirty="0">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0424B644-A7EE-4D40-A222-B706EB0C2DC6}"/>
              </a:ext>
            </a:extLst>
          </p:cNvPr>
          <p:cNvSpPr>
            <a:spLocks noGrp="1"/>
          </p:cNvSpPr>
          <p:nvPr>
            <p:ph sz="half" idx="1"/>
          </p:nvPr>
        </p:nvSpPr>
        <p:spPr/>
        <p:txBody>
          <a:bodyPr>
            <a:normAutofit/>
          </a:bodyPr>
          <a:lstStyle/>
          <a:p>
            <a:r>
              <a:rPr lang="it-IT" sz="2400" i="1" dirty="0">
                <a:effectLst/>
                <a:latin typeface="Garamond" panose="02020404030301010803" pitchFamily="18" charset="0"/>
                <a:ea typeface="Calibri" panose="020F0502020204030204" pitchFamily="34" charset="0"/>
                <a:cs typeface="Times New Roman" panose="02020603050405020304" pitchFamily="18" charset="0"/>
              </a:rPr>
              <a:t>“</a:t>
            </a:r>
            <a:r>
              <a:rPr lang="it-IT" sz="2000" i="1" dirty="0">
                <a:effectLst/>
                <a:latin typeface="Times New Roman" panose="02020603050405020304" pitchFamily="18" charset="0"/>
                <a:ea typeface="Calibri" panose="020F0502020204030204" pitchFamily="34" charset="0"/>
                <a:cs typeface="Times New Roman" panose="02020603050405020304" pitchFamily="18" charset="0"/>
              </a:rPr>
              <a:t>La società presenta troppe categorie differenti, non siamo tutti sulla stessa barca, non abbiamo vissuto tutti la pandemia nello stesso modo. Ognuno ha avuto difficoltà diverse rispetto ad altri, proprio per il fatto di vivere su barche differenti”</a:t>
            </a: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 (G2).</a:t>
            </a:r>
          </a:p>
          <a:p>
            <a:endParaRPr lang="it-IT" sz="2000" dirty="0">
              <a:latin typeface="Times New Roman" panose="02020603050405020304" pitchFamily="18" charset="0"/>
              <a:cs typeface="Times New Roman" panose="02020603050405020304" pitchFamily="18" charset="0"/>
            </a:endParaRPr>
          </a:p>
          <a:p>
            <a:r>
              <a:rPr lang="it-IT" sz="2000" i="1" dirty="0">
                <a:latin typeface="Times New Roman" panose="02020603050405020304" pitchFamily="18" charset="0"/>
                <a:ea typeface="Calibri" panose="020F0502020204030204" pitchFamily="34" charset="0"/>
                <a:cs typeface="Times New Roman" panose="02020603050405020304" pitchFamily="18" charset="0"/>
              </a:rPr>
              <a:t>Non possiamo </a:t>
            </a:r>
            <a:r>
              <a:rPr lang="it-IT" sz="2000" i="1" dirty="0">
                <a:effectLst/>
                <a:latin typeface="Times New Roman" panose="02020603050405020304" pitchFamily="18" charset="0"/>
                <a:ea typeface="Calibri" panose="020F0502020204030204" pitchFamily="34" charset="0"/>
                <a:cs typeface="Times New Roman" panose="02020603050405020304" pitchFamily="18" charset="0"/>
              </a:rPr>
              <a:t>raccontarci che tutto va bene, perché' a noi va bene”</a:t>
            </a: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 (G2).</a:t>
            </a:r>
          </a:p>
          <a:p>
            <a:endParaRPr lang="it-IT" dirty="0"/>
          </a:p>
        </p:txBody>
      </p:sp>
      <p:sp>
        <p:nvSpPr>
          <p:cNvPr id="5" name="Segnaposto contenuto 4">
            <a:extLst>
              <a:ext uri="{FF2B5EF4-FFF2-40B4-BE49-F238E27FC236}">
                <a16:creationId xmlns:a16="http://schemas.microsoft.com/office/drawing/2014/main" id="{AB19D902-CDD0-45DB-9AC7-73546090C65E}"/>
              </a:ext>
            </a:extLst>
          </p:cNvPr>
          <p:cNvSpPr>
            <a:spLocks noGrp="1"/>
          </p:cNvSpPr>
          <p:nvPr>
            <p:ph sz="half" idx="2"/>
          </p:nvPr>
        </p:nvSpPr>
        <p:spPr>
          <a:xfrm>
            <a:off x="6331198" y="1142145"/>
            <a:ext cx="5525442" cy="2643138"/>
          </a:xfrm>
        </p:spPr>
        <p:txBody>
          <a:bodyPr>
            <a:noAutofit/>
          </a:bodyPr>
          <a:lstStyle/>
          <a:p>
            <a:r>
              <a:rPr lang="it-IT" sz="2800" dirty="0">
                <a:latin typeface="Times New Roman" panose="02020603050405020304" pitchFamily="18" charset="0"/>
                <a:cs typeface="Times New Roman" panose="02020603050405020304" pitchFamily="18" charset="0"/>
              </a:rPr>
              <a:t>La pandemia è stata occasione per i giovani per rendersi consapevoli delle </a:t>
            </a:r>
            <a:r>
              <a:rPr lang="it-IT" sz="2800" dirty="0">
                <a:solidFill>
                  <a:srgbClr val="C00000"/>
                </a:solidFill>
                <a:latin typeface="Times New Roman" panose="02020603050405020304" pitchFamily="18" charset="0"/>
                <a:cs typeface="Times New Roman" panose="02020603050405020304" pitchFamily="18" charset="0"/>
              </a:rPr>
              <a:t>disuguaglianze della nostra società. </a:t>
            </a:r>
          </a:p>
          <a:p>
            <a:endParaRPr lang="it-IT" sz="2800" dirty="0">
              <a:latin typeface="Times New Roman" panose="02020603050405020304" pitchFamily="18" charset="0"/>
              <a:cs typeface="Times New Roman" panose="02020603050405020304" pitchFamily="18" charset="0"/>
            </a:endParaRPr>
          </a:p>
          <a:p>
            <a:r>
              <a:rPr lang="it-IT" sz="2800" dirty="0">
                <a:latin typeface="Times New Roman" panose="02020603050405020304" pitchFamily="18" charset="0"/>
                <a:cs typeface="Times New Roman" panose="02020603050405020304" pitchFamily="18" charset="0"/>
              </a:rPr>
              <a:t>Più che essere colpiti dai problemi economici in generale, sono colpiti dal manifestarsi della povertà.</a:t>
            </a:r>
          </a:p>
        </p:txBody>
      </p:sp>
      <p:sp>
        <p:nvSpPr>
          <p:cNvPr id="2" name="Segnaposto numero diapositiva 1">
            <a:extLst>
              <a:ext uri="{FF2B5EF4-FFF2-40B4-BE49-F238E27FC236}">
                <a16:creationId xmlns:a16="http://schemas.microsoft.com/office/drawing/2014/main" id="{66EBCB1A-1A7A-41FB-91B4-79D5A4E1EF09}"/>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
        <p:nvSpPr>
          <p:cNvPr id="6" name="Rettangolo con angoli arrotondati 5">
            <a:extLst>
              <a:ext uri="{FF2B5EF4-FFF2-40B4-BE49-F238E27FC236}">
                <a16:creationId xmlns:a16="http://schemas.microsoft.com/office/drawing/2014/main" id="{BED7657C-04C9-4F38-95E0-B372F3246603}"/>
              </a:ext>
            </a:extLst>
          </p:cNvPr>
          <p:cNvSpPr/>
          <p:nvPr/>
        </p:nvSpPr>
        <p:spPr>
          <a:xfrm>
            <a:off x="5879447" y="4581128"/>
            <a:ext cx="5756564" cy="17537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b="1" dirty="0">
                <a:latin typeface="Times New Roman" panose="02020603050405020304" pitchFamily="18" charset="0"/>
                <a:cs typeface="Times New Roman" panose="02020603050405020304" pitchFamily="18" charset="0"/>
              </a:rPr>
              <a:t>Valori fondativi delle comunità: la giustizia</a:t>
            </a:r>
          </a:p>
          <a:p>
            <a:pPr algn="ctr"/>
            <a:endParaRPr lang="it-IT" sz="2800" b="1" dirty="0"/>
          </a:p>
        </p:txBody>
      </p:sp>
      <p:pic>
        <p:nvPicPr>
          <p:cNvPr id="7" name="Immagine 6" descr="Immagine che contiene testo&#10;&#10;Descrizione generata automaticamente">
            <a:extLst>
              <a:ext uri="{FF2B5EF4-FFF2-40B4-BE49-F238E27FC236}">
                <a16:creationId xmlns:a16="http://schemas.microsoft.com/office/drawing/2014/main" id="{D43CB4CD-F592-4BFD-BAB3-70420CD3909F}"/>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923135" y="94711"/>
            <a:ext cx="1753887" cy="672141"/>
          </a:xfrm>
          <a:prstGeom prst="rect">
            <a:avLst/>
          </a:prstGeom>
        </p:spPr>
      </p:pic>
    </p:spTree>
    <p:extLst>
      <p:ext uri="{BB962C8B-B14F-4D97-AF65-F5344CB8AC3E}">
        <p14:creationId xmlns:p14="http://schemas.microsoft.com/office/powerpoint/2010/main" val="542356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con angoli arrotondati 9">
            <a:extLst>
              <a:ext uri="{FF2B5EF4-FFF2-40B4-BE49-F238E27FC236}">
                <a16:creationId xmlns:a16="http://schemas.microsoft.com/office/drawing/2014/main" id="{2D20B33C-C451-409A-801E-97B78881DABB}"/>
              </a:ext>
            </a:extLst>
          </p:cNvPr>
          <p:cNvSpPr/>
          <p:nvPr/>
        </p:nvSpPr>
        <p:spPr>
          <a:xfrm>
            <a:off x="422557" y="5013176"/>
            <a:ext cx="5284047" cy="15841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196EFF45-7276-4310-945A-61CE4F07F6AF}"/>
              </a:ext>
            </a:extLst>
          </p:cNvPr>
          <p:cNvSpPr>
            <a:spLocks noGrp="1"/>
          </p:cNvSpPr>
          <p:nvPr>
            <p:ph type="title"/>
          </p:nvPr>
        </p:nvSpPr>
        <p:spPr>
          <a:xfrm>
            <a:off x="992083" y="0"/>
            <a:ext cx="8911687" cy="638099"/>
          </a:xfrm>
        </p:spPr>
        <p:txBody>
          <a:bodyPr>
            <a:normAutofit/>
          </a:bodyPr>
          <a:lstStyle/>
          <a:p>
            <a:r>
              <a:rPr lang="it-IT" sz="3600" dirty="0">
                <a:latin typeface="Times New Roman" panose="02020603050405020304" pitchFamily="18" charset="0"/>
                <a:cs typeface="Times New Roman" panose="02020603050405020304" pitchFamily="18" charset="0"/>
              </a:rPr>
              <a:t>«Niente sarà più come prima» </a:t>
            </a:r>
          </a:p>
        </p:txBody>
      </p:sp>
      <p:sp>
        <p:nvSpPr>
          <p:cNvPr id="3" name="Segnaposto contenuto 2">
            <a:extLst>
              <a:ext uri="{FF2B5EF4-FFF2-40B4-BE49-F238E27FC236}">
                <a16:creationId xmlns:a16="http://schemas.microsoft.com/office/drawing/2014/main" id="{4CBF5697-DE4E-417C-B101-885F1C028DF9}"/>
              </a:ext>
            </a:extLst>
          </p:cNvPr>
          <p:cNvSpPr>
            <a:spLocks noGrp="1"/>
          </p:cNvSpPr>
          <p:nvPr>
            <p:ph sz="half" idx="1"/>
          </p:nvPr>
        </p:nvSpPr>
        <p:spPr>
          <a:xfrm>
            <a:off x="422559" y="658357"/>
            <a:ext cx="5482743" cy="2514781"/>
          </a:xfrm>
        </p:spPr>
        <p:txBody>
          <a:bodyPr>
            <a:normAutofit/>
          </a:bodyPr>
          <a:lstStyle/>
          <a:p>
            <a:pPr marL="0" indent="0">
              <a:buNone/>
            </a:pPr>
            <a:r>
              <a:rPr lang="it-IT" sz="2400" dirty="0">
                <a:latin typeface="Times New Roman" panose="02020603050405020304" pitchFamily="18" charset="0"/>
                <a:cs typeface="Times New Roman" panose="02020603050405020304" pitchFamily="18" charset="0"/>
              </a:rPr>
              <a:t>Nei giovani cambia il modo di guardare alla realtà:</a:t>
            </a:r>
          </a:p>
          <a:p>
            <a:pPr marL="342900" indent="-342900">
              <a:buFont typeface="Arial" panose="020B0604020202020204" pitchFamily="34" charset="0"/>
              <a:buChar char="•"/>
            </a:pPr>
            <a:r>
              <a:rPr lang="it-IT" sz="2400" dirty="0">
                <a:latin typeface="Times New Roman" panose="02020603050405020304" pitchFamily="18" charset="0"/>
                <a:cs typeface="Times New Roman" panose="02020603050405020304" pitchFamily="18" charset="0"/>
              </a:rPr>
              <a:t>si chiedono che </a:t>
            </a:r>
            <a:r>
              <a:rPr lang="it-IT" sz="2400" b="1" dirty="0">
                <a:solidFill>
                  <a:srgbClr val="C00000"/>
                </a:solidFill>
                <a:latin typeface="Times New Roman" panose="02020603050405020304" pitchFamily="18" charset="0"/>
                <a:cs typeface="Times New Roman" panose="02020603050405020304" pitchFamily="18" charset="0"/>
              </a:rPr>
              <a:t>cosa conta </a:t>
            </a:r>
            <a:r>
              <a:rPr lang="it-IT" sz="2400" dirty="0">
                <a:latin typeface="Times New Roman" panose="02020603050405020304" pitchFamily="18" charset="0"/>
                <a:cs typeface="Times New Roman" panose="02020603050405020304" pitchFamily="18" charset="0"/>
              </a:rPr>
              <a:t>davvero nella vita;</a:t>
            </a:r>
          </a:p>
          <a:p>
            <a:pPr marL="342900" indent="-342900">
              <a:buFont typeface="Arial" panose="020B0604020202020204" pitchFamily="34" charset="0"/>
              <a:buChar char="•"/>
            </a:pPr>
            <a:r>
              <a:rPr lang="it-IT" sz="2400" dirty="0">
                <a:latin typeface="Times New Roman" panose="02020603050405020304" pitchFamily="18" charset="0"/>
                <a:cs typeface="Times New Roman" panose="02020603050405020304" pitchFamily="18" charset="0"/>
              </a:rPr>
              <a:t>sentono il bisogno di un </a:t>
            </a:r>
            <a:r>
              <a:rPr lang="it-IT" sz="2400" b="1" dirty="0">
                <a:solidFill>
                  <a:srgbClr val="C00000"/>
                </a:solidFill>
                <a:latin typeface="Times New Roman" panose="02020603050405020304" pitchFamily="18" charset="0"/>
                <a:cs typeface="Times New Roman" panose="02020603050405020304" pitchFamily="18" charset="0"/>
              </a:rPr>
              <a:t>ripensamento</a:t>
            </a:r>
            <a:r>
              <a:rPr lang="it-IT" sz="2400" dirty="0">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it-IT" sz="2400" dirty="0">
                <a:latin typeface="Times New Roman" panose="02020603050405020304" pitchFamily="18" charset="0"/>
                <a:cs typeface="Times New Roman" panose="02020603050405020304" pitchFamily="18" charset="0"/>
              </a:rPr>
              <a:t>rivedono le loro </a:t>
            </a:r>
            <a:r>
              <a:rPr lang="it-IT" sz="2400" b="1" dirty="0">
                <a:solidFill>
                  <a:srgbClr val="C00000"/>
                </a:solidFill>
                <a:latin typeface="Times New Roman" panose="02020603050405020304" pitchFamily="18" charset="0"/>
                <a:cs typeface="Times New Roman" panose="02020603050405020304" pitchFamily="18" charset="0"/>
              </a:rPr>
              <a:t>priorità</a:t>
            </a:r>
            <a:r>
              <a:rPr lang="it-IT" sz="2400" dirty="0">
                <a:latin typeface="Times New Roman" panose="02020603050405020304" pitchFamily="18" charset="0"/>
                <a:cs typeface="Times New Roman" panose="02020603050405020304" pitchFamily="18" charset="0"/>
              </a:rPr>
              <a:t>.</a:t>
            </a:r>
          </a:p>
        </p:txBody>
      </p:sp>
      <p:sp>
        <p:nvSpPr>
          <p:cNvPr id="4" name="Segnaposto contenuto 3">
            <a:extLst>
              <a:ext uri="{FF2B5EF4-FFF2-40B4-BE49-F238E27FC236}">
                <a16:creationId xmlns:a16="http://schemas.microsoft.com/office/drawing/2014/main" id="{1A4FED47-0BFB-4E38-A011-89CBC9DC0E09}"/>
              </a:ext>
            </a:extLst>
          </p:cNvPr>
          <p:cNvSpPr>
            <a:spLocks noGrp="1"/>
          </p:cNvSpPr>
          <p:nvPr>
            <p:ph sz="half" idx="2"/>
          </p:nvPr>
        </p:nvSpPr>
        <p:spPr>
          <a:xfrm>
            <a:off x="594921" y="5013176"/>
            <a:ext cx="4636983" cy="723648"/>
          </a:xfrm>
          <a:ln>
            <a:noFill/>
          </a:ln>
        </p:spPr>
        <p:txBody>
          <a:bodyPr>
            <a:noAutofit/>
          </a:bodyPr>
          <a:lstStyle/>
          <a:p>
            <a:pPr algn="ctr"/>
            <a:r>
              <a:rPr lang="it-IT" sz="2400" b="1" i="1" dirty="0">
                <a:solidFill>
                  <a:schemeClr val="bg1"/>
                </a:solidFill>
                <a:latin typeface="Times New Roman" panose="02020603050405020304" pitchFamily="18" charset="0"/>
                <a:cs typeface="Times New Roman" panose="02020603050405020304" pitchFamily="18" charset="0"/>
              </a:rPr>
              <a:t>Il </a:t>
            </a:r>
            <a:r>
              <a:rPr lang="it-IT" sz="2400" b="1" i="1" dirty="0" err="1">
                <a:solidFill>
                  <a:schemeClr val="bg1"/>
                </a:solidFill>
                <a:latin typeface="Times New Roman" panose="02020603050405020304" pitchFamily="18" charset="0"/>
                <a:cs typeface="Times New Roman" panose="02020603050405020304" pitchFamily="18" charset="0"/>
              </a:rPr>
              <a:t>Covid</a:t>
            </a:r>
            <a:r>
              <a:rPr lang="it-IT" sz="2400" b="1" i="1" dirty="0">
                <a:solidFill>
                  <a:schemeClr val="bg1"/>
                </a:solidFill>
                <a:latin typeface="Times New Roman" panose="02020603050405020304" pitchFamily="18" charset="0"/>
                <a:cs typeface="Times New Roman" panose="02020603050405020304" pitchFamily="18" charset="0"/>
              </a:rPr>
              <a:t> sembra offrire la possibilità di assumere nuovi modi di guardare il mondo, di vivere le relazioni, di pensare il futuro</a:t>
            </a:r>
          </a:p>
        </p:txBody>
      </p:sp>
      <p:sp>
        <p:nvSpPr>
          <p:cNvPr id="5" name="Segnaposto numero diapositiva 4">
            <a:extLst>
              <a:ext uri="{FF2B5EF4-FFF2-40B4-BE49-F238E27FC236}">
                <a16:creationId xmlns:a16="http://schemas.microsoft.com/office/drawing/2014/main" id="{DA27B3A8-6170-4C4C-A619-87731FD6D6A9}"/>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
        <p:nvSpPr>
          <p:cNvPr id="6" name="CasellaDiTesto 5">
            <a:extLst>
              <a:ext uri="{FF2B5EF4-FFF2-40B4-BE49-F238E27FC236}">
                <a16:creationId xmlns:a16="http://schemas.microsoft.com/office/drawing/2014/main" id="{A0A1E4E7-57BA-49CB-BD5D-7DE2B88E9114}"/>
              </a:ext>
            </a:extLst>
          </p:cNvPr>
          <p:cNvSpPr txBox="1"/>
          <p:nvPr/>
        </p:nvSpPr>
        <p:spPr>
          <a:xfrm>
            <a:off x="5905302" y="770731"/>
            <a:ext cx="5043224" cy="984885"/>
          </a:xfrm>
          <a:prstGeom prst="rect">
            <a:avLst/>
          </a:prstGeom>
          <a:noFill/>
        </p:spPr>
        <p:txBody>
          <a:bodyPr wrap="square" rtlCol="0">
            <a:spAutoFit/>
          </a:bodyPr>
          <a:lstStyle/>
          <a:p>
            <a:r>
              <a:rPr lang="it-IT" sz="2000" i="1" dirty="0">
                <a:latin typeface="Times New Roman" panose="02020603050405020304" pitchFamily="18" charset="0"/>
                <a:ea typeface="Batang" panose="02030600000101010101" pitchFamily="18" charset="-127"/>
                <a:cs typeface="Times New Roman" panose="02020603050405020304" pitchFamily="18" charset="0"/>
              </a:rPr>
              <a:t>«Andava davvero tutto bene prima di questo virus?»</a:t>
            </a:r>
          </a:p>
          <a:p>
            <a:endParaRPr lang="it-IT" dirty="0"/>
          </a:p>
        </p:txBody>
      </p:sp>
      <p:sp>
        <p:nvSpPr>
          <p:cNvPr id="7" name="CasellaDiTesto 6">
            <a:extLst>
              <a:ext uri="{FF2B5EF4-FFF2-40B4-BE49-F238E27FC236}">
                <a16:creationId xmlns:a16="http://schemas.microsoft.com/office/drawing/2014/main" id="{1734E08A-92E6-4467-B651-5D1253EF629F}"/>
              </a:ext>
            </a:extLst>
          </p:cNvPr>
          <p:cNvSpPr txBox="1"/>
          <p:nvPr/>
        </p:nvSpPr>
        <p:spPr>
          <a:xfrm>
            <a:off x="5905302" y="1391927"/>
            <a:ext cx="5864139" cy="4585871"/>
          </a:xfrm>
          <a:prstGeom prst="rect">
            <a:avLst/>
          </a:prstGeom>
          <a:noFill/>
        </p:spPr>
        <p:txBody>
          <a:bodyPr wrap="square" rtlCol="0">
            <a:spAutoFit/>
          </a:bodyPr>
          <a:lstStyle/>
          <a:p>
            <a:r>
              <a:rPr lang="it-IT" sz="2400" dirty="0">
                <a:latin typeface="Times New Roman" panose="02020603050405020304" pitchFamily="18" charset="0"/>
                <a:cs typeface="Times New Roman" panose="02020603050405020304" pitchFamily="18" charset="0"/>
              </a:rPr>
              <a:t>Qualcuno si interroga anche sulla </a:t>
            </a:r>
            <a:r>
              <a:rPr lang="it-IT" sz="2400" b="1" dirty="0">
                <a:solidFill>
                  <a:srgbClr val="C00000"/>
                </a:solidFill>
                <a:latin typeface="Times New Roman" panose="02020603050405020304" pitchFamily="18" charset="0"/>
                <a:cs typeface="Times New Roman" panose="02020603050405020304" pitchFamily="18" charset="0"/>
              </a:rPr>
              <a:t>propria responsabilità</a:t>
            </a:r>
            <a:r>
              <a:rPr lang="it-IT" sz="2400" b="1" dirty="0">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davanti a questa situazione: </a:t>
            </a:r>
          </a:p>
          <a:p>
            <a:endParaRPr lang="it-IT" sz="2400" i="1" dirty="0">
              <a:effectLst/>
              <a:latin typeface="Times New Roman" panose="02020603050405020304" pitchFamily="18" charset="0"/>
              <a:ea typeface="Calibri" panose="020F0502020204030204" pitchFamily="34" charset="0"/>
              <a:cs typeface="Times New Roman" panose="02020603050405020304" pitchFamily="18" charset="0"/>
            </a:endParaRPr>
          </a:p>
          <a:p>
            <a:r>
              <a:rPr lang="it-IT" i="1" dirty="0">
                <a:effectLst/>
                <a:latin typeface="Times New Roman" panose="02020603050405020304" pitchFamily="18" charset="0"/>
                <a:ea typeface="Calibri" panose="020F0502020204030204" pitchFamily="34" charset="0"/>
                <a:cs typeface="Times New Roman" panose="02020603050405020304" pitchFamily="18" charset="0"/>
              </a:rPr>
              <a:t>“</a:t>
            </a:r>
            <a:r>
              <a:rPr lang="it-IT" sz="2000" i="1" dirty="0">
                <a:latin typeface="Times New Roman" panose="02020603050405020304" pitchFamily="18" charset="0"/>
                <a:cs typeface="Times New Roman" panose="02020603050405020304" pitchFamily="18" charset="0"/>
              </a:rPr>
              <a:t>Mi viene da chiedermi che cosa faccio io per far andare tutto bene questa cosa che stiamo vivendo da un po' di tempo, ecco. Mi interroga questa cosa: davvero non posso fare niente io nel mio piccolo per cercare di far andare bene qualcosa già adesso? Forse si perde un po' di vista che prima c’erano altre priorità…”</a:t>
            </a:r>
          </a:p>
          <a:p>
            <a:r>
              <a:rPr lang="it-IT" sz="2000" i="1" dirty="0">
                <a:latin typeface="Times New Roman" panose="02020603050405020304" pitchFamily="18" charset="0"/>
                <a:cs typeface="Times New Roman" panose="02020603050405020304" pitchFamily="18" charset="0"/>
              </a:rPr>
              <a:t> </a:t>
            </a:r>
            <a:r>
              <a:rPr lang="it-IT" sz="2000" i="1" dirty="0">
                <a:solidFill>
                  <a:srgbClr val="003058"/>
                </a:solidFill>
                <a:latin typeface="Times New Roman" panose="02020603050405020304" pitchFamily="18" charset="0"/>
                <a:cs typeface="Times New Roman" panose="02020603050405020304" pitchFamily="18" charset="0"/>
              </a:rPr>
              <a:t>«</a:t>
            </a:r>
            <a:r>
              <a:rPr lang="it-IT" sz="2000" i="1" dirty="0">
                <a:latin typeface="Times New Roman" panose="02020603050405020304" pitchFamily="18" charset="0"/>
                <a:cs typeface="Times New Roman" panose="02020603050405020304" pitchFamily="18" charset="0"/>
              </a:rPr>
              <a:t>mi sono ritrovato più responsabile rispetto a prima perché magari i dati statistici hanno dimostrato quanti morti ci siano stati più responsabile, cioè oltre il contesto che è cambiato perché dovevi stare a casa, sono cambiato anche io molto…» </a:t>
            </a:r>
          </a:p>
        </p:txBody>
      </p:sp>
      <p:sp>
        <p:nvSpPr>
          <p:cNvPr id="8" name="CasellaDiTesto 7">
            <a:extLst>
              <a:ext uri="{FF2B5EF4-FFF2-40B4-BE49-F238E27FC236}">
                <a16:creationId xmlns:a16="http://schemas.microsoft.com/office/drawing/2014/main" id="{D1DEA96A-4DED-4E07-9EC1-788969FC568B}"/>
              </a:ext>
            </a:extLst>
          </p:cNvPr>
          <p:cNvSpPr txBox="1"/>
          <p:nvPr/>
        </p:nvSpPr>
        <p:spPr>
          <a:xfrm>
            <a:off x="254187" y="3387450"/>
            <a:ext cx="5318449" cy="1600438"/>
          </a:xfrm>
          <a:prstGeom prst="rect">
            <a:avLst/>
          </a:prstGeom>
          <a:noFill/>
        </p:spPr>
        <p:txBody>
          <a:bodyPr wrap="square" rtlCol="0">
            <a:spAutoFit/>
          </a:bodyPr>
          <a:lstStyle/>
          <a:p>
            <a:r>
              <a:rPr lang="it-IT" sz="2000" i="1" dirty="0">
                <a:latin typeface="Times New Roman" panose="02020603050405020304" pitchFamily="18" charset="0"/>
                <a:cs typeface="Times New Roman" panose="02020603050405020304" pitchFamily="18" charset="0"/>
              </a:rPr>
              <a:t>«È un periodo questo che non è da prendere come negativo su tutto, perché comunque </a:t>
            </a:r>
            <a:r>
              <a:rPr lang="it-IT" sz="2000" b="1" i="1" dirty="0">
                <a:latin typeface="Times New Roman" panose="02020603050405020304" pitchFamily="18" charset="0"/>
                <a:cs typeface="Times New Roman" panose="02020603050405020304" pitchFamily="18" charset="0"/>
              </a:rPr>
              <a:t>ti fa pensare tanto su te </a:t>
            </a:r>
            <a:r>
              <a:rPr lang="it-IT" sz="2000" i="1" dirty="0">
                <a:latin typeface="Times New Roman" panose="02020603050405020304" pitchFamily="18" charset="0"/>
                <a:cs typeface="Times New Roman" panose="02020603050405020304" pitchFamily="18" charset="0"/>
              </a:rPr>
              <a:t>stesso, sulle tue scelte. Questa è la nota positiva.» </a:t>
            </a:r>
          </a:p>
          <a:p>
            <a:endParaRPr lang="it-IT" dirty="0"/>
          </a:p>
        </p:txBody>
      </p:sp>
      <p:pic>
        <p:nvPicPr>
          <p:cNvPr id="9" name="Immagine 8" descr="Immagine che contiene testo&#10;&#10;Descrizione generata automaticamente">
            <a:extLst>
              <a:ext uri="{FF2B5EF4-FFF2-40B4-BE49-F238E27FC236}">
                <a16:creationId xmlns:a16="http://schemas.microsoft.com/office/drawing/2014/main" id="{40271F28-F8BC-413E-894B-8A31A421D0A9}"/>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923135" y="94711"/>
            <a:ext cx="1753887" cy="672141"/>
          </a:xfrm>
          <a:prstGeom prst="rect">
            <a:avLst/>
          </a:prstGeom>
        </p:spPr>
      </p:pic>
    </p:spTree>
    <p:extLst>
      <p:ext uri="{BB962C8B-B14F-4D97-AF65-F5344CB8AC3E}">
        <p14:creationId xmlns:p14="http://schemas.microsoft.com/office/powerpoint/2010/main" val="1158879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7FCA5B-33D6-40E7-B3D3-285A2373F13D}"/>
              </a:ext>
            </a:extLst>
          </p:cNvPr>
          <p:cNvSpPr>
            <a:spLocks noGrp="1"/>
          </p:cNvSpPr>
          <p:nvPr>
            <p:ph type="title"/>
          </p:nvPr>
        </p:nvSpPr>
        <p:spPr>
          <a:xfrm>
            <a:off x="687146" y="-194092"/>
            <a:ext cx="10058400" cy="1450757"/>
          </a:xfrm>
        </p:spPr>
        <p:txBody>
          <a:bodyPr>
            <a:normAutofit/>
          </a:bodyPr>
          <a:lstStyle/>
          <a:p>
            <a:br>
              <a:rPr lang="it-IT" dirty="0"/>
            </a:br>
            <a:r>
              <a:rPr lang="it-IT" sz="2800" dirty="0">
                <a:latin typeface="Times New Roman" panose="02020603050405020304" pitchFamily="18" charset="0"/>
                <a:cs typeface="Times New Roman" panose="02020603050405020304" pitchFamily="18" charset="0"/>
              </a:rPr>
              <a:t>«Nuovi occhi per vedere la vita»</a:t>
            </a:r>
            <a:br>
              <a:rPr lang="it-IT" sz="2800" dirty="0">
                <a:latin typeface="Times New Roman" panose="02020603050405020304" pitchFamily="18" charset="0"/>
                <a:cs typeface="Times New Roman" panose="02020603050405020304" pitchFamily="18" charset="0"/>
              </a:rPr>
            </a:br>
            <a:endParaRPr lang="it-IT" sz="2800" dirty="0">
              <a:latin typeface="Times New Roman" panose="02020603050405020304" pitchFamily="18" charset="0"/>
              <a:cs typeface="Times New Roman" panose="02020603050405020304" pitchFamily="18" charset="0"/>
            </a:endParaRPr>
          </a:p>
        </p:txBody>
      </p:sp>
      <p:sp>
        <p:nvSpPr>
          <p:cNvPr id="5" name="Segnaposto numero diapositiva 4">
            <a:extLst>
              <a:ext uri="{FF2B5EF4-FFF2-40B4-BE49-F238E27FC236}">
                <a16:creationId xmlns:a16="http://schemas.microsoft.com/office/drawing/2014/main" id="{2B321905-5B78-435C-89E8-AFD0C3E10F38}"/>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
        <p:nvSpPr>
          <p:cNvPr id="3" name="CasellaDiTesto 2">
            <a:extLst>
              <a:ext uri="{FF2B5EF4-FFF2-40B4-BE49-F238E27FC236}">
                <a16:creationId xmlns:a16="http://schemas.microsoft.com/office/drawing/2014/main" id="{71E540C7-AFC9-42C0-8E97-0530B501259A}"/>
              </a:ext>
            </a:extLst>
          </p:cNvPr>
          <p:cNvSpPr txBox="1"/>
          <p:nvPr/>
        </p:nvSpPr>
        <p:spPr>
          <a:xfrm>
            <a:off x="573454" y="821051"/>
            <a:ext cx="10506955" cy="707886"/>
          </a:xfrm>
          <a:prstGeom prst="rect">
            <a:avLst/>
          </a:prstGeom>
          <a:noFill/>
        </p:spPr>
        <p:txBody>
          <a:bodyPr wrap="square" rtlCol="0">
            <a:spAutoFit/>
          </a:bodyPr>
          <a:lstStyle/>
          <a:p>
            <a:r>
              <a:rPr lang="it-IT" sz="2000" dirty="0">
                <a:effectLst/>
                <a:latin typeface="Garamond" panose="02020404030301010803" pitchFamily="18" charset="0"/>
                <a:ea typeface="Calibri" panose="020F0502020204030204" pitchFamily="34" charset="0"/>
                <a:cs typeface="Times New Roman" panose="02020603050405020304" pitchFamily="18" charset="0"/>
              </a:rPr>
              <a:t>“</a:t>
            </a:r>
            <a:r>
              <a:rPr lang="it-IT" sz="2000" i="1" dirty="0">
                <a:effectLst/>
                <a:latin typeface="Times New Roman" panose="02020603050405020304" pitchFamily="18" charset="0"/>
                <a:ea typeface="Calibri" panose="020F0502020204030204" pitchFamily="34" charset="0"/>
                <a:cs typeface="Times New Roman" panose="02020603050405020304" pitchFamily="18" charset="0"/>
              </a:rPr>
              <a:t>questa pandemia non so se ha dato un nuovo senso alla vita, però sicuramente ha dato dei nuovi occhi per vedere la mia vita”</a:t>
            </a: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 (G4).</a:t>
            </a:r>
            <a:endParaRPr lang="it-IT" sz="2000" dirty="0">
              <a:latin typeface="Times New Roman" panose="02020603050405020304" pitchFamily="18" charset="0"/>
              <a:cs typeface="Times New Roman" panose="02020603050405020304" pitchFamily="18" charset="0"/>
            </a:endParaRPr>
          </a:p>
        </p:txBody>
      </p:sp>
      <p:sp>
        <p:nvSpPr>
          <p:cNvPr id="4" name="CasellaDiTesto 3">
            <a:extLst>
              <a:ext uri="{FF2B5EF4-FFF2-40B4-BE49-F238E27FC236}">
                <a16:creationId xmlns:a16="http://schemas.microsoft.com/office/drawing/2014/main" id="{74199695-5E00-4DE7-8C00-DD384240E3DE}"/>
              </a:ext>
            </a:extLst>
          </p:cNvPr>
          <p:cNvSpPr txBox="1"/>
          <p:nvPr/>
        </p:nvSpPr>
        <p:spPr>
          <a:xfrm>
            <a:off x="290680" y="1815144"/>
            <a:ext cx="11518633" cy="2523768"/>
          </a:xfrm>
          <a:prstGeom prst="rect">
            <a:avLst/>
          </a:prstGeom>
          <a:noFill/>
        </p:spPr>
        <p:txBody>
          <a:bodyPr wrap="square" rtlCol="0">
            <a:spAutoFit/>
          </a:bodyPr>
          <a:lstStyle/>
          <a:p>
            <a:pPr algn="just"/>
            <a:r>
              <a:rPr lang="it-IT" sz="2400" dirty="0">
                <a:effectLst/>
                <a:latin typeface="Times New Roman" panose="02020603050405020304" pitchFamily="18" charset="0"/>
                <a:ea typeface="Calibri" panose="020F0502020204030204" pitchFamily="34" charset="0"/>
                <a:cs typeface="Times New Roman" panose="02020603050405020304" pitchFamily="18" charset="0"/>
              </a:rPr>
              <a:t>Numerosi sono i giovani che hanno affermato che l’esperienza della pandemia li ha resi </a:t>
            </a:r>
            <a:r>
              <a:rPr lang="it-IT"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più</a:t>
            </a:r>
            <a:r>
              <a:rPr lang="it-IT"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consapevoli</a:t>
            </a: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 ha reso il loro sguardo sulla vita </a:t>
            </a:r>
            <a:r>
              <a:rPr lang="it-IT"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più disincantato</a:t>
            </a: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 meno superficiale, più pensoso. Oggi la vita appare loro </a:t>
            </a:r>
            <a:r>
              <a:rPr lang="it-IT"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preziosa e delicata, imprevedibile e fragile.</a:t>
            </a:r>
          </a:p>
          <a:p>
            <a:r>
              <a:rPr lang="it-IT" sz="2400" dirty="0">
                <a:latin typeface="Times New Roman" panose="02020603050405020304" pitchFamily="18" charset="0"/>
                <a:ea typeface="Calibri" panose="020F0502020204030204" pitchFamily="34" charset="0"/>
                <a:cs typeface="Times New Roman" panose="02020603050405020304" pitchFamily="18" charset="0"/>
              </a:rPr>
              <a:t>	</a:t>
            </a:r>
          </a:p>
          <a:p>
            <a:r>
              <a:rPr lang="it-IT" sz="2400" dirty="0">
                <a:effectLst/>
                <a:latin typeface="Times New Roman" panose="02020603050405020304" pitchFamily="18" charset="0"/>
                <a:ea typeface="Calibri" panose="020F0502020204030204" pitchFamily="34" charset="0"/>
                <a:cs typeface="Times New Roman" panose="02020603050405020304" pitchFamily="18" charset="0"/>
              </a:rPr>
              <a:t>La vita è meravigliosa </a:t>
            </a:r>
            <a:r>
              <a:rPr lang="it-IT" sz="2000" i="1" dirty="0">
                <a:effectLst/>
                <a:latin typeface="Times New Roman" panose="02020603050405020304" pitchFamily="18" charset="0"/>
                <a:ea typeface="Calibri" panose="020F0502020204030204" pitchFamily="34" charset="0"/>
                <a:cs typeface="Times New Roman" panose="02020603050405020304" pitchFamily="18" charset="0"/>
              </a:rPr>
              <a:t>“nel senso che è sempre ricchissima di sorprese, non sempre per forza positive, ma che ti fanno stupire, sanno arricchirti a seconda del modo in cui le attraversi.” (G10).</a:t>
            </a:r>
            <a:endParaRPr lang="it-IT" sz="20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it-IT" dirty="0"/>
          </a:p>
        </p:txBody>
      </p:sp>
      <p:sp>
        <p:nvSpPr>
          <p:cNvPr id="6" name="CasellaDiTesto 5">
            <a:extLst>
              <a:ext uri="{FF2B5EF4-FFF2-40B4-BE49-F238E27FC236}">
                <a16:creationId xmlns:a16="http://schemas.microsoft.com/office/drawing/2014/main" id="{4AB4C222-A42F-427F-8960-0051F28153D6}"/>
              </a:ext>
            </a:extLst>
          </p:cNvPr>
          <p:cNvSpPr txBox="1"/>
          <p:nvPr/>
        </p:nvSpPr>
        <p:spPr>
          <a:xfrm>
            <a:off x="69206" y="4425911"/>
            <a:ext cx="8115026" cy="1938992"/>
          </a:xfrm>
          <a:prstGeom prst="rect">
            <a:avLst/>
          </a:prstGeom>
          <a:noFill/>
        </p:spPr>
        <p:txBody>
          <a:bodyPr wrap="square">
            <a:spAutoFit/>
          </a:bodyPr>
          <a:lstStyle/>
          <a:p>
            <a:pPr algn="just"/>
            <a:r>
              <a:rPr lang="it-IT" sz="2000" i="1" dirty="0">
                <a:effectLst/>
                <a:latin typeface="Times New Roman" panose="02020603050405020304" pitchFamily="18" charset="0"/>
                <a:ea typeface="Calibri" panose="020F0502020204030204" pitchFamily="34" charset="0"/>
              </a:rPr>
              <a:t>«</a:t>
            </a:r>
            <a:r>
              <a:rPr lang="it-IT" sz="2000" b="1" i="1" dirty="0">
                <a:latin typeface="Times New Roman" panose="02020603050405020304" pitchFamily="18" charset="0"/>
                <a:ea typeface="Calibri" panose="020F0502020204030204" pitchFamily="34" charset="0"/>
              </a:rPr>
              <a:t>La</a:t>
            </a:r>
            <a:r>
              <a:rPr lang="it-IT" sz="2000" b="1" i="1" dirty="0">
                <a:effectLst/>
                <a:latin typeface="Times New Roman" panose="02020603050405020304" pitchFamily="18" charset="0"/>
                <a:ea typeface="Calibri" panose="020F0502020204030204" pitchFamily="34" charset="0"/>
              </a:rPr>
              <a:t> nostra vita non ce l’abbiamo in mano</a:t>
            </a:r>
            <a:r>
              <a:rPr lang="it-IT" sz="2000" b="1" i="1" dirty="0">
                <a:latin typeface="Times New Roman" panose="02020603050405020304" pitchFamily="18" charset="0"/>
                <a:ea typeface="Calibri" panose="020F0502020204030204" pitchFamily="34" charset="0"/>
              </a:rPr>
              <a:t> </a:t>
            </a:r>
            <a:r>
              <a:rPr lang="it-IT" sz="2000" i="1" dirty="0">
                <a:effectLst/>
                <a:latin typeface="Times New Roman" panose="02020603050405020304" pitchFamily="18" charset="0"/>
                <a:ea typeface="Calibri" panose="020F0502020204030204" pitchFamily="34" charset="0"/>
              </a:rPr>
              <a:t>e per questo può anche succedere che da un momento all’altro non siamo più qui. (…) è un dono che non è scontato. Credo che l’uomo si senta un po’ onnipotente e in grado di controllare la sua vita, gestirla e  condurla a proprio piacimento. E invece nei confronti di questa situazione ci si rende conto che </a:t>
            </a:r>
            <a:r>
              <a:rPr lang="it-IT" sz="2000" b="1" i="1" dirty="0">
                <a:effectLst/>
                <a:latin typeface="Times New Roman" panose="02020603050405020304" pitchFamily="18" charset="0"/>
                <a:ea typeface="Calibri" panose="020F0502020204030204" pitchFamily="34" charset="0"/>
              </a:rPr>
              <a:t>la vita non è data per scontata, è un dono</a:t>
            </a:r>
            <a:r>
              <a:rPr lang="it-IT" sz="2000" i="1" dirty="0">
                <a:effectLst/>
                <a:latin typeface="Times New Roman" panose="02020603050405020304" pitchFamily="18" charset="0"/>
                <a:ea typeface="Calibri" panose="020F0502020204030204" pitchFamily="34" charset="0"/>
              </a:rPr>
              <a:t>, e per questo ogni giorno è prezioso</a:t>
            </a:r>
            <a:r>
              <a:rPr lang="it-IT" sz="2000" i="1" dirty="0">
                <a:solidFill>
                  <a:srgbClr val="538135"/>
                </a:solidFill>
                <a:effectLst/>
                <a:latin typeface="Times New Roman" panose="02020603050405020304" pitchFamily="18" charset="0"/>
                <a:ea typeface="Calibri" panose="020F0502020204030204" pitchFamily="34" charset="0"/>
              </a:rPr>
              <a:t>, (G 3)</a:t>
            </a:r>
            <a:endParaRPr lang="it-IT" sz="2000" i="1" dirty="0"/>
          </a:p>
        </p:txBody>
      </p:sp>
      <p:sp>
        <p:nvSpPr>
          <p:cNvPr id="7" name="Rettangolo con angoli arrotondati 6">
            <a:extLst>
              <a:ext uri="{FF2B5EF4-FFF2-40B4-BE49-F238E27FC236}">
                <a16:creationId xmlns:a16="http://schemas.microsoft.com/office/drawing/2014/main" id="{B82EE1BF-8D70-480B-837E-234D5F315D90}"/>
              </a:ext>
            </a:extLst>
          </p:cNvPr>
          <p:cNvSpPr/>
          <p:nvPr/>
        </p:nvSpPr>
        <p:spPr>
          <a:xfrm>
            <a:off x="8832304" y="4657592"/>
            <a:ext cx="2977010" cy="9998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800" b="1" dirty="0"/>
          </a:p>
          <a:p>
            <a:pPr algn="ctr"/>
            <a:r>
              <a:rPr lang="it-IT" sz="2800" b="1" dirty="0"/>
              <a:t>Come accompagnarli?</a:t>
            </a:r>
          </a:p>
          <a:p>
            <a:pPr algn="ctr"/>
            <a:endParaRPr lang="it-IT" sz="2800" b="1" dirty="0"/>
          </a:p>
        </p:txBody>
      </p:sp>
      <p:pic>
        <p:nvPicPr>
          <p:cNvPr id="8" name="Immagine 7" descr="Immagine che contiene testo&#10;&#10;Descrizione generata automaticamente">
            <a:extLst>
              <a:ext uri="{FF2B5EF4-FFF2-40B4-BE49-F238E27FC236}">
                <a16:creationId xmlns:a16="http://schemas.microsoft.com/office/drawing/2014/main" id="{05DDF17B-9671-4786-9BFC-20A76075FAEB}"/>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610487" y="195217"/>
            <a:ext cx="1753887" cy="672141"/>
          </a:xfrm>
          <a:prstGeom prst="rect">
            <a:avLst/>
          </a:prstGeom>
        </p:spPr>
      </p:pic>
    </p:spTree>
    <p:extLst>
      <p:ext uri="{BB962C8B-B14F-4D97-AF65-F5344CB8AC3E}">
        <p14:creationId xmlns:p14="http://schemas.microsoft.com/office/powerpoint/2010/main" val="1361462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p:cNvSpPr txBox="1"/>
          <p:nvPr/>
        </p:nvSpPr>
        <p:spPr>
          <a:xfrm>
            <a:off x="1524000" y="1293338"/>
            <a:ext cx="9144000" cy="3274592"/>
          </a:xfrm>
          <a:prstGeom prst="rect">
            <a:avLst/>
          </a:prstGeom>
        </p:spPr>
        <p:txBody>
          <a:bodyPr vert="horz" lIns="91440" tIns="45720" rIns="91440" bIns="45720" rtlCol="0" anchor="ctr">
            <a:normAutofit fontScale="85000" lnSpcReduction="20000"/>
          </a:bodyPr>
          <a:lstStyle/>
          <a:p>
            <a:pPr algn="ctr">
              <a:lnSpc>
                <a:spcPct val="90000"/>
              </a:lnSpc>
              <a:spcBef>
                <a:spcPct val="0"/>
              </a:spcBef>
              <a:spcAft>
                <a:spcPts val="600"/>
              </a:spcAft>
            </a:pPr>
            <a:r>
              <a:rPr lang="en-US" sz="7200" b="1" kern="1200" dirty="0">
                <a:solidFill>
                  <a:srgbClr val="003058"/>
                </a:solidFill>
                <a:latin typeface="+mj-lt"/>
                <a:ea typeface="+mj-ea"/>
                <a:cs typeface="+mj-cs"/>
              </a:rPr>
              <a:t>ATTO </a:t>
            </a:r>
            <a:r>
              <a:rPr lang="en-US" sz="7200" b="1" dirty="0">
                <a:solidFill>
                  <a:srgbClr val="003058"/>
                </a:solidFill>
                <a:latin typeface="+mj-lt"/>
                <a:ea typeface="+mj-ea"/>
                <a:cs typeface="+mj-cs"/>
              </a:rPr>
              <a:t>TERZO- </a:t>
            </a:r>
          </a:p>
          <a:p>
            <a:pPr algn="ctr">
              <a:lnSpc>
                <a:spcPct val="90000"/>
              </a:lnSpc>
              <a:spcBef>
                <a:spcPct val="0"/>
              </a:spcBef>
              <a:spcAft>
                <a:spcPts val="600"/>
              </a:spcAft>
            </a:pPr>
            <a:r>
              <a:rPr lang="en-US" sz="7200" b="1" dirty="0">
                <a:solidFill>
                  <a:srgbClr val="003058"/>
                </a:solidFill>
                <a:latin typeface="+mj-lt"/>
                <a:ea typeface="+mj-ea"/>
                <a:cs typeface="+mj-cs"/>
              </a:rPr>
              <a:t>primo tempo</a:t>
            </a:r>
            <a:endParaRPr lang="en-US" sz="7200" b="1" kern="1200" dirty="0">
              <a:solidFill>
                <a:srgbClr val="003058"/>
              </a:solidFill>
              <a:latin typeface="+mj-lt"/>
              <a:ea typeface="+mj-ea"/>
              <a:cs typeface="+mj-cs"/>
            </a:endParaRPr>
          </a:p>
          <a:p>
            <a:pPr algn="ctr"/>
            <a:r>
              <a:rPr lang="it-IT" sz="7200" b="1" dirty="0">
                <a:solidFill>
                  <a:srgbClr val="002060"/>
                </a:solidFill>
              </a:rPr>
              <a:t>I giovani e l’impegno:</a:t>
            </a:r>
          </a:p>
          <a:p>
            <a:pPr algn="ctr"/>
            <a:r>
              <a:rPr lang="it-IT" sz="7200" b="1" dirty="0">
                <a:solidFill>
                  <a:srgbClr val="002060"/>
                </a:solidFill>
              </a:rPr>
              <a:t> </a:t>
            </a:r>
            <a:r>
              <a:rPr lang="it-IT" sz="7200" b="1" dirty="0">
                <a:solidFill>
                  <a:srgbClr val="FF0000"/>
                </a:solidFill>
              </a:rPr>
              <a:t>la disaffezione</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Segnaposto numero diapositiva 1"/>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3102A111-2290-4F49-A5C5-E95E8384B7AA}" type="slidenum">
              <a:rPr lang="en-US" smtClean="0">
                <a:solidFill>
                  <a:schemeClr val="tx1">
                    <a:tint val="75000"/>
                  </a:schemeClr>
                </a:solidFill>
                <a:latin typeface="+mn-lt"/>
                <a:cs typeface="+mn-cs"/>
              </a:rPr>
              <a:pPr>
                <a:spcAft>
                  <a:spcPts val="600"/>
                </a:spcAft>
                <a:defRPr/>
              </a:pPr>
              <a:t>10</a:t>
            </a:fld>
            <a:endParaRPr lang="en-US">
              <a:solidFill>
                <a:schemeClr val="tx1">
                  <a:tint val="75000"/>
                </a:schemeClr>
              </a:solidFill>
              <a:latin typeface="+mn-lt"/>
              <a:cs typeface="+mn-cs"/>
            </a:endParaRPr>
          </a:p>
        </p:txBody>
      </p:sp>
    </p:spTree>
    <p:extLst>
      <p:ext uri="{BB962C8B-B14F-4D97-AF65-F5344CB8AC3E}">
        <p14:creationId xmlns:p14="http://schemas.microsoft.com/office/powerpoint/2010/main" val="1085127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40013" y="260350"/>
            <a:ext cx="6964362" cy="1201738"/>
          </a:xfrm>
        </p:spPr>
        <p:txBody>
          <a:bodyPr>
            <a:normAutofit/>
          </a:bodyPr>
          <a:lstStyle/>
          <a:p>
            <a:pPr>
              <a:defRPr/>
            </a:pPr>
            <a:r>
              <a:rPr lang="it-IT" dirty="0">
                <a:solidFill>
                  <a:srgbClr val="C00000"/>
                </a:solidFill>
              </a:rPr>
              <a:t>Impegno nel volontariato (%)</a:t>
            </a:r>
          </a:p>
        </p:txBody>
      </p:sp>
      <p:graphicFrame>
        <p:nvGraphicFramePr>
          <p:cNvPr id="3" name="Grafico 2"/>
          <p:cNvGraphicFramePr>
            <a:graphicFrameLocks/>
          </p:cNvGraphicFramePr>
          <p:nvPr>
            <p:extLst>
              <p:ext uri="{D42A27DB-BD31-4B8C-83A1-F6EECF244321}">
                <p14:modId xmlns:p14="http://schemas.microsoft.com/office/powerpoint/2010/main" val="4031775414"/>
              </p:ext>
            </p:extLst>
          </p:nvPr>
        </p:nvGraphicFramePr>
        <p:xfrm>
          <a:off x="695400" y="980728"/>
          <a:ext cx="9361040" cy="5400600"/>
        </p:xfrm>
        <a:graphic>
          <a:graphicData uri="http://schemas.openxmlformats.org/drawingml/2006/chart">
            <c:chart xmlns:c="http://schemas.openxmlformats.org/drawingml/2006/chart" xmlns:r="http://schemas.openxmlformats.org/officeDocument/2006/relationships" r:id="rId2"/>
          </a:graphicData>
        </a:graphic>
      </p:graphicFrame>
      <p:pic>
        <p:nvPicPr>
          <p:cNvPr id="7172" name="Picture 2" descr="progetto giovani"/>
          <p:cNvPicPr>
            <a:picLocks noChangeAspect="1" noChangeArrowheads="1"/>
          </p:cNvPicPr>
          <p:nvPr/>
        </p:nvPicPr>
        <p:blipFill>
          <a:blip r:embed="rId3"/>
          <a:srcRect/>
          <a:stretch>
            <a:fillRect/>
          </a:stretch>
        </p:blipFill>
        <p:spPr bwMode="auto">
          <a:xfrm>
            <a:off x="1504950" y="1"/>
            <a:ext cx="1422400" cy="581025"/>
          </a:xfrm>
          <a:prstGeom prst="rect">
            <a:avLst/>
          </a:prstGeom>
          <a:noFill/>
          <a:ln w="9525">
            <a:noFill/>
            <a:miter lim="800000"/>
            <a:headEnd/>
            <a:tailEnd/>
          </a:ln>
        </p:spPr>
      </p:pic>
      <p:sp>
        <p:nvSpPr>
          <p:cNvPr id="7175" name="CasellaDiTesto 7"/>
          <p:cNvSpPr txBox="1">
            <a:spLocks noChangeArrowheads="1"/>
          </p:cNvSpPr>
          <p:nvPr/>
        </p:nvSpPr>
        <p:spPr bwMode="auto">
          <a:xfrm>
            <a:off x="3503614" y="46039"/>
            <a:ext cx="5184775" cy="369887"/>
          </a:xfrm>
          <a:prstGeom prst="rect">
            <a:avLst/>
          </a:prstGeom>
          <a:noFill/>
          <a:ln w="9525">
            <a:noFill/>
            <a:miter lim="800000"/>
            <a:headEnd/>
            <a:tailEnd/>
          </a:ln>
        </p:spPr>
        <p:txBody>
          <a:bodyPr wrap="square">
            <a:spAutoFit/>
          </a:bodyPr>
          <a:lstStyle/>
          <a:p>
            <a:pPr algn="ctr"/>
            <a:r>
              <a:rPr lang="it-IT" b="1">
                <a:solidFill>
                  <a:srgbClr val="CC0000"/>
                </a:solidFill>
              </a:rPr>
              <a:t>9000 giovani  italiani – 18-29 anni</a:t>
            </a:r>
          </a:p>
        </p:txBody>
      </p:sp>
      <p:pic>
        <p:nvPicPr>
          <p:cNvPr id="8" name="Immagine 7" descr="Immagine che contiene testo&#10;&#10;Descrizione generata automaticamente">
            <a:extLst>
              <a:ext uri="{FF2B5EF4-FFF2-40B4-BE49-F238E27FC236}">
                <a16:creationId xmlns:a16="http://schemas.microsoft.com/office/drawing/2014/main" id="{713927FA-5E8A-4A38-9B52-C90B8F5B568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112224" y="230983"/>
            <a:ext cx="1670560" cy="640208"/>
          </a:xfrm>
          <a:prstGeom prst="rect">
            <a:avLst/>
          </a:prstGeom>
        </p:spPr>
      </p:pic>
    </p:spTree>
    <p:extLst>
      <p:ext uri="{BB962C8B-B14F-4D97-AF65-F5344CB8AC3E}">
        <p14:creationId xmlns:p14="http://schemas.microsoft.com/office/powerpoint/2010/main" val="2287266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p:cNvSpPr>
            <a:spLocks noGrp="1"/>
          </p:cNvSpPr>
          <p:nvPr>
            <p:ph type="title"/>
          </p:nvPr>
        </p:nvSpPr>
        <p:spPr>
          <a:xfrm>
            <a:off x="2640013" y="260350"/>
            <a:ext cx="6964362" cy="1201738"/>
          </a:xfrm>
        </p:spPr>
        <p:txBody>
          <a:bodyPr/>
          <a:lstStyle/>
          <a:p>
            <a:r>
              <a:rPr lang="it-IT">
                <a:solidFill>
                  <a:srgbClr val="C00000"/>
                </a:solidFill>
              </a:rPr>
              <a:t>Impegno in politica </a:t>
            </a:r>
            <a:r>
              <a:rPr lang="it-IT" sz="3200">
                <a:solidFill>
                  <a:srgbClr val="C00000"/>
                </a:solidFill>
              </a:rPr>
              <a:t>(%)</a:t>
            </a:r>
          </a:p>
        </p:txBody>
      </p:sp>
      <p:graphicFrame>
        <p:nvGraphicFramePr>
          <p:cNvPr id="5" name="Grafico 4"/>
          <p:cNvGraphicFramePr>
            <a:graphicFrameLocks/>
          </p:cNvGraphicFramePr>
          <p:nvPr>
            <p:extLst>
              <p:ext uri="{D42A27DB-BD31-4B8C-83A1-F6EECF244321}">
                <p14:modId xmlns:p14="http://schemas.microsoft.com/office/powerpoint/2010/main" val="524852678"/>
              </p:ext>
            </p:extLst>
          </p:nvPr>
        </p:nvGraphicFramePr>
        <p:xfrm>
          <a:off x="1504950" y="1412777"/>
          <a:ext cx="8695506" cy="4968551"/>
        </p:xfrm>
        <a:graphic>
          <a:graphicData uri="http://schemas.openxmlformats.org/drawingml/2006/chart">
            <c:chart xmlns:c="http://schemas.openxmlformats.org/drawingml/2006/chart" xmlns:r="http://schemas.openxmlformats.org/officeDocument/2006/relationships" r:id="rId2"/>
          </a:graphicData>
        </a:graphic>
      </p:graphicFrame>
      <p:pic>
        <p:nvPicPr>
          <p:cNvPr id="8196" name="Picture 2" descr="progetto giovani"/>
          <p:cNvPicPr>
            <a:picLocks noChangeAspect="1" noChangeArrowheads="1"/>
          </p:cNvPicPr>
          <p:nvPr/>
        </p:nvPicPr>
        <p:blipFill>
          <a:blip r:embed="rId3"/>
          <a:srcRect/>
          <a:stretch>
            <a:fillRect/>
          </a:stretch>
        </p:blipFill>
        <p:spPr bwMode="auto">
          <a:xfrm>
            <a:off x="1504950" y="1"/>
            <a:ext cx="1422400" cy="581025"/>
          </a:xfrm>
          <a:prstGeom prst="rect">
            <a:avLst/>
          </a:prstGeom>
          <a:noFill/>
          <a:ln w="9525">
            <a:noFill/>
            <a:miter lim="800000"/>
            <a:headEnd/>
            <a:tailEnd/>
          </a:ln>
        </p:spPr>
      </p:pic>
      <p:sp>
        <p:nvSpPr>
          <p:cNvPr id="8199" name="CasellaDiTesto 7"/>
          <p:cNvSpPr txBox="1">
            <a:spLocks noChangeArrowheads="1"/>
          </p:cNvSpPr>
          <p:nvPr/>
        </p:nvSpPr>
        <p:spPr bwMode="auto">
          <a:xfrm>
            <a:off x="3503614" y="46039"/>
            <a:ext cx="5184775" cy="369887"/>
          </a:xfrm>
          <a:prstGeom prst="rect">
            <a:avLst/>
          </a:prstGeom>
          <a:noFill/>
          <a:ln w="9525">
            <a:noFill/>
            <a:miter lim="800000"/>
            <a:headEnd/>
            <a:tailEnd/>
          </a:ln>
        </p:spPr>
        <p:txBody>
          <a:bodyPr wrap="square">
            <a:spAutoFit/>
          </a:bodyPr>
          <a:lstStyle/>
          <a:p>
            <a:pPr algn="ctr"/>
            <a:r>
              <a:rPr lang="it-IT" b="1">
                <a:solidFill>
                  <a:srgbClr val="CC0000"/>
                </a:solidFill>
              </a:rPr>
              <a:t>9000 giovani  italiani – 18-29 anni</a:t>
            </a:r>
          </a:p>
        </p:txBody>
      </p:sp>
      <p:pic>
        <p:nvPicPr>
          <p:cNvPr id="8" name="Immagine 7" descr="Immagine che contiene testo&#10;&#10;Descrizione generata automaticamente">
            <a:extLst>
              <a:ext uri="{FF2B5EF4-FFF2-40B4-BE49-F238E27FC236}">
                <a16:creationId xmlns:a16="http://schemas.microsoft.com/office/drawing/2014/main" id="{4231F104-1FF7-4136-8F69-48A735D3743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75624" y="281483"/>
            <a:ext cx="1828751" cy="700831"/>
          </a:xfrm>
          <a:prstGeom prst="rect">
            <a:avLst/>
          </a:prstGeom>
        </p:spPr>
      </p:pic>
    </p:spTree>
    <p:extLst>
      <p:ext uri="{BB962C8B-B14F-4D97-AF65-F5344CB8AC3E}">
        <p14:creationId xmlns:p14="http://schemas.microsoft.com/office/powerpoint/2010/main" val="1904965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p:cNvSpPr txBox="1"/>
          <p:nvPr/>
        </p:nvSpPr>
        <p:spPr>
          <a:xfrm>
            <a:off x="1524000" y="1293338"/>
            <a:ext cx="9144000" cy="3274592"/>
          </a:xfrm>
          <a:prstGeom prst="rect">
            <a:avLst/>
          </a:prstGeom>
        </p:spPr>
        <p:txBody>
          <a:bodyPr vert="horz" lIns="91440" tIns="45720" rIns="91440" bIns="45720" rtlCol="0" anchor="ctr">
            <a:normAutofit fontScale="85000" lnSpcReduction="20000"/>
          </a:bodyPr>
          <a:lstStyle/>
          <a:p>
            <a:pPr algn="ctr">
              <a:lnSpc>
                <a:spcPct val="90000"/>
              </a:lnSpc>
              <a:spcBef>
                <a:spcPct val="0"/>
              </a:spcBef>
              <a:spcAft>
                <a:spcPts val="600"/>
              </a:spcAft>
            </a:pPr>
            <a:r>
              <a:rPr lang="en-US" sz="7200" b="1" kern="1200" dirty="0">
                <a:solidFill>
                  <a:srgbClr val="003058"/>
                </a:solidFill>
                <a:latin typeface="+mj-lt"/>
                <a:ea typeface="+mj-ea"/>
                <a:cs typeface="+mj-cs"/>
              </a:rPr>
              <a:t>ATTO </a:t>
            </a:r>
            <a:r>
              <a:rPr lang="en-US" sz="7200" b="1" dirty="0">
                <a:solidFill>
                  <a:srgbClr val="003058"/>
                </a:solidFill>
                <a:latin typeface="+mj-lt"/>
                <a:ea typeface="+mj-ea"/>
                <a:cs typeface="+mj-cs"/>
              </a:rPr>
              <a:t>TERZO- </a:t>
            </a:r>
          </a:p>
          <a:p>
            <a:pPr algn="ctr">
              <a:lnSpc>
                <a:spcPct val="90000"/>
              </a:lnSpc>
              <a:spcBef>
                <a:spcPct val="0"/>
              </a:spcBef>
              <a:spcAft>
                <a:spcPts val="600"/>
              </a:spcAft>
            </a:pPr>
            <a:r>
              <a:rPr lang="en-US" sz="7200" b="1" dirty="0">
                <a:solidFill>
                  <a:srgbClr val="003058"/>
                </a:solidFill>
                <a:latin typeface="+mj-lt"/>
                <a:ea typeface="+mj-ea"/>
                <a:cs typeface="+mj-cs"/>
              </a:rPr>
              <a:t>Secondo  tempo</a:t>
            </a:r>
            <a:endParaRPr lang="en-US" sz="7200" b="1" kern="1200" dirty="0">
              <a:solidFill>
                <a:srgbClr val="003058"/>
              </a:solidFill>
              <a:latin typeface="+mj-lt"/>
              <a:ea typeface="+mj-ea"/>
              <a:cs typeface="+mj-cs"/>
            </a:endParaRPr>
          </a:p>
          <a:p>
            <a:pPr algn="ctr"/>
            <a:r>
              <a:rPr lang="it-IT" sz="7200" b="1" dirty="0">
                <a:solidFill>
                  <a:srgbClr val="002060"/>
                </a:solidFill>
              </a:rPr>
              <a:t>I giovani e l’impegno:</a:t>
            </a:r>
          </a:p>
          <a:p>
            <a:pPr algn="ctr"/>
            <a:r>
              <a:rPr lang="it-IT" sz="7200" b="1" dirty="0">
                <a:solidFill>
                  <a:srgbClr val="002060"/>
                </a:solidFill>
              </a:rPr>
              <a:t> </a:t>
            </a:r>
            <a:r>
              <a:rPr lang="it-IT" sz="7200" b="1" dirty="0">
                <a:solidFill>
                  <a:srgbClr val="FF0000"/>
                </a:solidFill>
              </a:rPr>
              <a:t>la sorpresa</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Segnaposto numero diapositiva 1"/>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3102A111-2290-4F49-A5C5-E95E8384B7AA}" type="slidenum">
              <a:rPr lang="en-US" smtClean="0">
                <a:solidFill>
                  <a:schemeClr val="tx1">
                    <a:tint val="75000"/>
                  </a:schemeClr>
                </a:solidFill>
                <a:latin typeface="+mn-lt"/>
                <a:cs typeface="+mn-cs"/>
              </a:rPr>
              <a:pPr>
                <a:spcAft>
                  <a:spcPts val="600"/>
                </a:spcAft>
                <a:defRPr/>
              </a:pPr>
              <a:t>13</a:t>
            </a:fld>
            <a:endParaRPr lang="en-US">
              <a:solidFill>
                <a:schemeClr val="tx1">
                  <a:tint val="75000"/>
                </a:schemeClr>
              </a:solidFill>
              <a:latin typeface="+mn-lt"/>
              <a:cs typeface="+mn-cs"/>
            </a:endParaRPr>
          </a:p>
        </p:txBody>
      </p:sp>
    </p:spTree>
    <p:extLst>
      <p:ext uri="{BB962C8B-B14F-4D97-AF65-F5344CB8AC3E}">
        <p14:creationId xmlns:p14="http://schemas.microsoft.com/office/powerpoint/2010/main" val="3172188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p:txBody>
          <a:bodyPr/>
          <a:lstStyle/>
          <a:p>
            <a:r>
              <a:rPr lang="it-IT">
                <a:solidFill>
                  <a:srgbClr val="CC0000"/>
                </a:solidFill>
              </a:rPr>
              <a:t>Valori civici</a:t>
            </a:r>
            <a:br>
              <a:rPr lang="it-IT">
                <a:solidFill>
                  <a:srgbClr val="CC0000"/>
                </a:solidFill>
              </a:rPr>
            </a:br>
            <a:r>
              <a:rPr lang="it-IT" sz="2000">
                <a:solidFill>
                  <a:srgbClr val="CC0000"/>
                </a:solidFill>
              </a:rPr>
              <a:t>punteggio medio (scala da 1 a 4)</a:t>
            </a:r>
            <a:endParaRPr lang="it-IT">
              <a:solidFill>
                <a:srgbClr val="CC0000"/>
              </a:solidFill>
            </a:endParaRPr>
          </a:p>
        </p:txBody>
      </p:sp>
      <p:graphicFrame>
        <p:nvGraphicFramePr>
          <p:cNvPr id="11267" name="Segnaposto contenuto 3"/>
          <p:cNvGraphicFramePr>
            <a:graphicFrameLocks noGrp="1"/>
          </p:cNvGraphicFramePr>
          <p:nvPr>
            <p:ph idx="1"/>
            <p:extLst>
              <p:ext uri="{D42A27DB-BD31-4B8C-83A1-F6EECF244321}">
                <p14:modId xmlns:p14="http://schemas.microsoft.com/office/powerpoint/2010/main" val="2265235936"/>
              </p:ext>
            </p:extLst>
          </p:nvPr>
        </p:nvGraphicFramePr>
        <p:xfrm>
          <a:off x="1127448" y="2060848"/>
          <a:ext cx="8777585" cy="4392488"/>
        </p:xfrm>
        <a:graphic>
          <a:graphicData uri="http://schemas.openxmlformats.org/presentationml/2006/ole">
            <mc:AlternateContent xmlns:mc="http://schemas.openxmlformats.org/markup-compatibility/2006">
              <mc:Choice xmlns:v="urn:schemas-microsoft-com:vml" Requires="v">
                <p:oleObj spid="_x0000_s2086" name="Foglio di lavoro" r:id="rId3" imgW="7524872" imgH="3886234" progId="Excel.Sheet.8">
                  <p:embed/>
                </p:oleObj>
              </mc:Choice>
              <mc:Fallback>
                <p:oleObj name="Foglio di lavoro" r:id="rId3" imgW="7524872" imgH="3886234" progId="Excel.Sheet.8">
                  <p:embed/>
                  <p:pic>
                    <p:nvPicPr>
                      <p:cNvPr id="11267" name="Segnaposto contenuto 3"/>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448" y="2060848"/>
                        <a:ext cx="8777585" cy="4392488"/>
                      </a:xfrm>
                      <a:prstGeom prst="rect">
                        <a:avLst/>
                      </a:prstGeom>
                      <a:noFill/>
                    </p:spPr>
                  </p:pic>
                </p:oleObj>
              </mc:Fallback>
            </mc:AlternateContent>
          </a:graphicData>
        </a:graphic>
      </p:graphicFrame>
      <p:sp>
        <p:nvSpPr>
          <p:cNvPr id="11270" name="CasellaDiTesto 6"/>
          <p:cNvSpPr txBox="1">
            <a:spLocks noChangeArrowheads="1"/>
          </p:cNvSpPr>
          <p:nvPr/>
        </p:nvSpPr>
        <p:spPr bwMode="auto">
          <a:xfrm>
            <a:off x="3503614" y="141289"/>
            <a:ext cx="5184775" cy="369887"/>
          </a:xfrm>
          <a:prstGeom prst="rect">
            <a:avLst/>
          </a:prstGeom>
          <a:noFill/>
          <a:ln w="9525">
            <a:noFill/>
            <a:miter lim="800000"/>
            <a:headEnd/>
            <a:tailEnd/>
          </a:ln>
        </p:spPr>
        <p:txBody>
          <a:bodyPr wrap="square">
            <a:spAutoFit/>
          </a:bodyPr>
          <a:lstStyle/>
          <a:p>
            <a:pPr algn="ctr"/>
            <a:r>
              <a:rPr lang="it-IT" b="1">
                <a:solidFill>
                  <a:srgbClr val="CC0000"/>
                </a:solidFill>
              </a:rPr>
              <a:t>1393  Adolescenti – 16-18  anni</a:t>
            </a:r>
          </a:p>
        </p:txBody>
      </p:sp>
      <p:pic>
        <p:nvPicPr>
          <p:cNvPr id="7" name="Immagine 6" descr="Immagine che contiene testo&#10;&#10;Descrizione generata automaticamente">
            <a:extLst>
              <a:ext uri="{FF2B5EF4-FFF2-40B4-BE49-F238E27FC236}">
                <a16:creationId xmlns:a16="http://schemas.microsoft.com/office/drawing/2014/main" id="{D5E25BC7-567B-463E-9FD5-BF8ACB038EC9}"/>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562392" y="351709"/>
            <a:ext cx="2251994" cy="863030"/>
          </a:xfrm>
          <a:prstGeom prst="rect">
            <a:avLst/>
          </a:prstGeom>
        </p:spPr>
      </p:pic>
    </p:spTree>
    <p:extLst>
      <p:ext uri="{BB962C8B-B14F-4D97-AF65-F5344CB8AC3E}">
        <p14:creationId xmlns:p14="http://schemas.microsoft.com/office/powerpoint/2010/main" val="2545001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p:txBody>
          <a:bodyPr/>
          <a:lstStyle/>
          <a:p>
            <a:r>
              <a:rPr lang="it-IT">
                <a:solidFill>
                  <a:srgbClr val="CC0000"/>
                </a:solidFill>
              </a:rPr>
              <a:t>Sarei disposto a fare.....</a:t>
            </a:r>
            <a:br>
              <a:rPr lang="it-IT">
                <a:solidFill>
                  <a:srgbClr val="CC0000"/>
                </a:solidFill>
              </a:rPr>
            </a:br>
            <a:r>
              <a:rPr lang="it-IT" sz="2000">
                <a:solidFill>
                  <a:srgbClr val="CC0000"/>
                </a:solidFill>
              </a:rPr>
              <a:t>percentuali</a:t>
            </a:r>
          </a:p>
        </p:txBody>
      </p:sp>
      <p:graphicFrame>
        <p:nvGraphicFramePr>
          <p:cNvPr id="12291" name="Segnaposto contenuto 3"/>
          <p:cNvGraphicFramePr>
            <a:graphicFrameLocks noGrp="1"/>
          </p:cNvGraphicFramePr>
          <p:nvPr>
            <p:ph idx="1"/>
            <p:extLst>
              <p:ext uri="{D42A27DB-BD31-4B8C-83A1-F6EECF244321}">
                <p14:modId xmlns:p14="http://schemas.microsoft.com/office/powerpoint/2010/main" val="4190465941"/>
              </p:ext>
            </p:extLst>
          </p:nvPr>
        </p:nvGraphicFramePr>
        <p:xfrm>
          <a:off x="767408" y="1004320"/>
          <a:ext cx="8887767" cy="5190105"/>
        </p:xfrm>
        <a:graphic>
          <a:graphicData uri="http://schemas.openxmlformats.org/presentationml/2006/ole">
            <mc:AlternateContent xmlns:mc="http://schemas.openxmlformats.org/markup-compatibility/2006">
              <mc:Choice xmlns:v="urn:schemas-microsoft-com:vml" Requires="v">
                <p:oleObj spid="_x0000_s3110" r:id="rId3" imgW="7230483" imgH="4279763" progId="Excel.Chart.8">
                  <p:embed/>
                </p:oleObj>
              </mc:Choice>
              <mc:Fallback>
                <p:oleObj r:id="rId3" imgW="7230483" imgH="4279763" progId="Excel.Chart.8">
                  <p:embed/>
                  <p:pic>
                    <p:nvPicPr>
                      <p:cNvPr id="12291" name="Segnaposto contenuto 3"/>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408" y="1004320"/>
                        <a:ext cx="8887767" cy="5190105"/>
                      </a:xfrm>
                      <a:prstGeom prst="rect">
                        <a:avLst/>
                      </a:prstGeom>
                      <a:noFill/>
                    </p:spPr>
                  </p:pic>
                </p:oleObj>
              </mc:Fallback>
            </mc:AlternateContent>
          </a:graphicData>
        </a:graphic>
      </p:graphicFrame>
      <p:sp>
        <p:nvSpPr>
          <p:cNvPr id="12294" name="CasellaDiTesto 6"/>
          <p:cNvSpPr txBox="1">
            <a:spLocks noChangeArrowheads="1"/>
          </p:cNvSpPr>
          <p:nvPr/>
        </p:nvSpPr>
        <p:spPr bwMode="auto">
          <a:xfrm>
            <a:off x="3503614" y="141289"/>
            <a:ext cx="5184775" cy="369887"/>
          </a:xfrm>
          <a:prstGeom prst="rect">
            <a:avLst/>
          </a:prstGeom>
          <a:noFill/>
          <a:ln w="9525">
            <a:noFill/>
            <a:miter lim="800000"/>
            <a:headEnd/>
            <a:tailEnd/>
          </a:ln>
        </p:spPr>
        <p:txBody>
          <a:bodyPr wrap="square">
            <a:spAutoFit/>
          </a:bodyPr>
          <a:lstStyle/>
          <a:p>
            <a:pPr algn="ctr"/>
            <a:r>
              <a:rPr lang="it-IT" b="1">
                <a:solidFill>
                  <a:srgbClr val="CC0000"/>
                </a:solidFill>
              </a:rPr>
              <a:t>1393  Adolescenti – 16-18  anni</a:t>
            </a:r>
          </a:p>
        </p:txBody>
      </p:sp>
      <p:pic>
        <p:nvPicPr>
          <p:cNvPr id="9" name="Immagine 8" descr="Immagine che contiene testo&#10;&#10;Descrizione generata automaticamente">
            <a:extLst>
              <a:ext uri="{FF2B5EF4-FFF2-40B4-BE49-F238E27FC236}">
                <a16:creationId xmlns:a16="http://schemas.microsoft.com/office/drawing/2014/main" id="{4381B8AF-57B7-45A0-B294-0C9C91711328}"/>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923135" y="94711"/>
            <a:ext cx="1753887" cy="672141"/>
          </a:xfrm>
          <a:prstGeom prst="rect">
            <a:avLst/>
          </a:prstGeom>
        </p:spPr>
      </p:pic>
    </p:spTree>
    <p:extLst>
      <p:ext uri="{BB962C8B-B14F-4D97-AF65-F5344CB8AC3E}">
        <p14:creationId xmlns:p14="http://schemas.microsoft.com/office/powerpoint/2010/main" val="2136640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egnaposto contenuto 6">
            <a:extLst>
              <a:ext uri="{FF2B5EF4-FFF2-40B4-BE49-F238E27FC236}">
                <a16:creationId xmlns:a16="http://schemas.microsoft.com/office/drawing/2014/main" id="{669466B0-F5CC-475D-853C-CDBEA311BA75}"/>
              </a:ext>
            </a:extLst>
          </p:cNvPr>
          <p:cNvGraphicFramePr>
            <a:graphicFrameLocks noGrp="1"/>
          </p:cNvGraphicFramePr>
          <p:nvPr>
            <p:ph idx="1"/>
          </p:nvPr>
        </p:nvGraphicFramePr>
        <p:xfrm>
          <a:off x="1981200" y="1600201"/>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numero diapositiva 3">
            <a:extLst>
              <a:ext uri="{FF2B5EF4-FFF2-40B4-BE49-F238E27FC236}">
                <a16:creationId xmlns:a16="http://schemas.microsoft.com/office/drawing/2014/main" id="{066DDAEB-81D0-40EF-B043-BBF3D81CE80A}"/>
              </a:ext>
            </a:extLst>
          </p:cNvPr>
          <p:cNvSpPr>
            <a:spLocks noGrp="1"/>
          </p:cNvSpPr>
          <p:nvPr>
            <p:ph type="sldNum" sz="quarter" idx="12"/>
          </p:nvPr>
        </p:nvSpPr>
        <p:spPr/>
        <p:txBody>
          <a:bodyPr/>
          <a:lstStyle/>
          <a:p>
            <a:pPr>
              <a:defRPr/>
            </a:pPr>
            <a:endParaRPr lang="es-ES" altLang="it-IT" dirty="0"/>
          </a:p>
        </p:txBody>
      </p:sp>
      <p:sp>
        <p:nvSpPr>
          <p:cNvPr id="9" name="CasellaDiTesto 8">
            <a:extLst>
              <a:ext uri="{FF2B5EF4-FFF2-40B4-BE49-F238E27FC236}">
                <a16:creationId xmlns:a16="http://schemas.microsoft.com/office/drawing/2014/main" id="{F47C39CC-86D2-4AF6-8CA0-26B9830817E7}"/>
              </a:ext>
            </a:extLst>
          </p:cNvPr>
          <p:cNvSpPr txBox="1"/>
          <p:nvPr/>
        </p:nvSpPr>
        <p:spPr>
          <a:xfrm>
            <a:off x="4655840" y="188641"/>
            <a:ext cx="5616624" cy="830997"/>
          </a:xfrm>
          <a:prstGeom prst="rect">
            <a:avLst/>
          </a:prstGeom>
          <a:noFill/>
        </p:spPr>
        <p:txBody>
          <a:bodyPr wrap="square" rtlCol="0">
            <a:spAutoFit/>
          </a:bodyPr>
          <a:lstStyle/>
          <a:p>
            <a:r>
              <a:rPr lang="it-IT" sz="2400" b="1" dirty="0">
                <a:solidFill>
                  <a:schemeClr val="bg1"/>
                </a:solidFill>
              </a:rPr>
              <a:t>Rapporto Giovani – Novembre  2020 2.011 giovani-adulti (18-34 anni)</a:t>
            </a:r>
          </a:p>
        </p:txBody>
      </p:sp>
      <p:pic>
        <p:nvPicPr>
          <p:cNvPr id="5" name="Immagine 4" descr="Immagine che contiene testo&#10;&#10;Descrizione generata automaticamente">
            <a:extLst>
              <a:ext uri="{FF2B5EF4-FFF2-40B4-BE49-F238E27FC236}">
                <a16:creationId xmlns:a16="http://schemas.microsoft.com/office/drawing/2014/main" id="{F494F60A-B551-4F11-BB4C-B167F617637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923135" y="94711"/>
            <a:ext cx="1753887" cy="672141"/>
          </a:xfrm>
          <a:prstGeom prst="rect">
            <a:avLst/>
          </a:prstGeom>
        </p:spPr>
      </p:pic>
      <p:sp>
        <p:nvSpPr>
          <p:cNvPr id="8" name="CasellaDiTesto 7">
            <a:extLst>
              <a:ext uri="{FF2B5EF4-FFF2-40B4-BE49-F238E27FC236}">
                <a16:creationId xmlns:a16="http://schemas.microsoft.com/office/drawing/2014/main" id="{7525BEDA-6344-43AF-AB96-9B87FD330A69}"/>
              </a:ext>
            </a:extLst>
          </p:cNvPr>
          <p:cNvSpPr txBox="1"/>
          <p:nvPr/>
        </p:nvSpPr>
        <p:spPr>
          <a:xfrm>
            <a:off x="6066631" y="6050344"/>
            <a:ext cx="6093618" cy="369332"/>
          </a:xfrm>
          <a:prstGeom prst="rect">
            <a:avLst/>
          </a:prstGeom>
          <a:noFill/>
        </p:spPr>
        <p:txBody>
          <a:bodyPr wrap="square">
            <a:spAutoFit/>
          </a:bodyPr>
          <a:lstStyle/>
          <a:p>
            <a:r>
              <a:rPr lang="it-IT" sz="1800" i="1" dirty="0"/>
              <a:t>Fonte: Ottavo Rapporto Giovani – Pozzi et al. (2021)</a:t>
            </a:r>
            <a:endParaRPr lang="it-IT" dirty="0"/>
          </a:p>
        </p:txBody>
      </p:sp>
    </p:spTree>
    <p:extLst>
      <p:ext uri="{BB962C8B-B14F-4D97-AF65-F5344CB8AC3E}">
        <p14:creationId xmlns:p14="http://schemas.microsoft.com/office/powerpoint/2010/main" val="3000346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F47C39CC-86D2-4AF6-8CA0-26B9830817E7}"/>
              </a:ext>
            </a:extLst>
          </p:cNvPr>
          <p:cNvSpPr txBox="1"/>
          <p:nvPr/>
        </p:nvSpPr>
        <p:spPr>
          <a:xfrm>
            <a:off x="4943872" y="188641"/>
            <a:ext cx="5544616" cy="830997"/>
          </a:xfrm>
          <a:prstGeom prst="rect">
            <a:avLst/>
          </a:prstGeom>
          <a:noFill/>
        </p:spPr>
        <p:txBody>
          <a:bodyPr wrap="square" rtlCol="0">
            <a:spAutoFit/>
          </a:bodyPr>
          <a:lstStyle/>
          <a:p>
            <a:r>
              <a:rPr lang="it-IT" sz="2400" b="1" dirty="0">
                <a:solidFill>
                  <a:schemeClr val="bg1"/>
                </a:solidFill>
              </a:rPr>
              <a:t>Rapporto Giovani – Novembre 2020 2.011 giovani-adulti (18-34 anni)</a:t>
            </a:r>
          </a:p>
        </p:txBody>
      </p:sp>
      <p:sp>
        <p:nvSpPr>
          <p:cNvPr id="6" name="CasellaDiTesto 5">
            <a:extLst>
              <a:ext uri="{FF2B5EF4-FFF2-40B4-BE49-F238E27FC236}">
                <a16:creationId xmlns:a16="http://schemas.microsoft.com/office/drawing/2014/main" id="{B5AD6EBF-E9BF-4EC0-83D0-73CE343D7D5D}"/>
              </a:ext>
            </a:extLst>
          </p:cNvPr>
          <p:cNvSpPr txBox="1"/>
          <p:nvPr/>
        </p:nvSpPr>
        <p:spPr>
          <a:xfrm>
            <a:off x="3619395" y="6007053"/>
            <a:ext cx="7056784" cy="338554"/>
          </a:xfrm>
          <a:prstGeom prst="rect">
            <a:avLst/>
          </a:prstGeom>
          <a:noFill/>
        </p:spPr>
        <p:txBody>
          <a:bodyPr wrap="square" rtlCol="0">
            <a:spAutoFit/>
          </a:bodyPr>
          <a:lstStyle/>
          <a:p>
            <a:pPr algn="r"/>
            <a:r>
              <a:rPr lang="it-IT" sz="1600" i="1" dirty="0"/>
              <a:t>Fonte: Ottavo Rapporto Giovani – Pozzi et al. (2021) </a:t>
            </a:r>
          </a:p>
        </p:txBody>
      </p:sp>
      <p:graphicFrame>
        <p:nvGraphicFramePr>
          <p:cNvPr id="13" name="Segnaposto contenuto 12">
            <a:extLst>
              <a:ext uri="{FF2B5EF4-FFF2-40B4-BE49-F238E27FC236}">
                <a16:creationId xmlns:a16="http://schemas.microsoft.com/office/drawing/2014/main" id="{49A80AD8-A1D9-4807-96C2-8C0C47C26491}"/>
              </a:ext>
            </a:extLst>
          </p:cNvPr>
          <p:cNvGraphicFramePr>
            <a:graphicFrameLocks noGrp="1"/>
          </p:cNvGraphicFramePr>
          <p:nvPr>
            <p:ph idx="1"/>
            <p:extLst>
              <p:ext uri="{D42A27DB-BD31-4B8C-83A1-F6EECF244321}">
                <p14:modId xmlns:p14="http://schemas.microsoft.com/office/powerpoint/2010/main" val="3951348360"/>
              </p:ext>
            </p:extLst>
          </p:nvPr>
        </p:nvGraphicFramePr>
        <p:xfrm>
          <a:off x="767408" y="1481090"/>
          <a:ext cx="9908771" cy="4525963"/>
        </p:xfrm>
        <a:graphic>
          <a:graphicData uri="http://schemas.openxmlformats.org/drawingml/2006/chart">
            <c:chart xmlns:c="http://schemas.openxmlformats.org/drawingml/2006/chart" xmlns:r="http://schemas.openxmlformats.org/officeDocument/2006/relationships" r:id="rId2"/>
          </a:graphicData>
        </a:graphic>
      </p:graphicFrame>
      <p:pic>
        <p:nvPicPr>
          <p:cNvPr id="5" name="Immagine 4" descr="Immagine che contiene testo&#10;&#10;Descrizione generata automaticamente">
            <a:extLst>
              <a:ext uri="{FF2B5EF4-FFF2-40B4-BE49-F238E27FC236}">
                <a16:creationId xmlns:a16="http://schemas.microsoft.com/office/drawing/2014/main" id="{22B94646-AA73-4B39-9E49-CD9322C9B29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923135" y="94711"/>
            <a:ext cx="1753887" cy="672141"/>
          </a:xfrm>
          <a:prstGeom prst="rect">
            <a:avLst/>
          </a:prstGeom>
        </p:spPr>
      </p:pic>
    </p:spTree>
    <p:extLst>
      <p:ext uri="{BB962C8B-B14F-4D97-AF65-F5344CB8AC3E}">
        <p14:creationId xmlns:p14="http://schemas.microsoft.com/office/powerpoint/2010/main" val="1375494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testo 8"/>
          <p:cNvSpPr>
            <a:spLocks noGrp="1"/>
          </p:cNvSpPr>
          <p:nvPr>
            <p:ph type="body" sz="quarter" idx="13"/>
          </p:nvPr>
        </p:nvSpPr>
        <p:spPr>
          <a:xfrm>
            <a:off x="1271465" y="1196752"/>
            <a:ext cx="9244136" cy="5323898"/>
          </a:xfrm>
        </p:spPr>
        <p:txBody>
          <a:bodyPr>
            <a:normAutofit/>
          </a:bodyPr>
          <a:lstStyle/>
          <a:p>
            <a:pPr>
              <a:buFont typeface="Wingdings" panose="05000000000000000000" pitchFamily="2" charset="2"/>
              <a:buChar char="ü"/>
            </a:pPr>
            <a:r>
              <a:rPr lang="it-IT" sz="3200" b="1" dirty="0">
                <a:solidFill>
                  <a:srgbClr val="3333CC"/>
                </a:solidFill>
                <a:latin typeface="Trebuchet MS" pitchFamily="34" charset="0"/>
                <a:cs typeface="Trebuchet MS"/>
              </a:rPr>
              <a:t>Volontariato organizzato</a:t>
            </a:r>
          </a:p>
          <a:p>
            <a:pPr marL="0" indent="0">
              <a:buNone/>
            </a:pPr>
            <a:endParaRPr lang="it-IT" sz="2400" dirty="0">
              <a:solidFill>
                <a:srgbClr val="3333CC"/>
              </a:solidFill>
              <a:latin typeface="Trebuchet MS" pitchFamily="34" charset="0"/>
              <a:cs typeface="Trebuchet MS"/>
            </a:endParaRPr>
          </a:p>
          <a:p>
            <a:pPr>
              <a:buFont typeface="Wingdings" panose="05000000000000000000" pitchFamily="2" charset="2"/>
              <a:buChar char="ü"/>
            </a:pPr>
            <a:endParaRPr lang="it-IT" sz="2000" dirty="0">
              <a:solidFill>
                <a:srgbClr val="3333CC"/>
              </a:solidFill>
              <a:latin typeface="Trebuchet MS" pitchFamily="34" charset="0"/>
              <a:cs typeface="Trebuchet MS"/>
            </a:endParaRPr>
          </a:p>
          <a:p>
            <a:pPr>
              <a:buFont typeface="Wingdings" panose="05000000000000000000" pitchFamily="2" charset="2"/>
              <a:buChar char="ü"/>
            </a:pPr>
            <a:endParaRPr lang="it-IT" sz="2000" dirty="0">
              <a:solidFill>
                <a:srgbClr val="3333CC"/>
              </a:solidFill>
              <a:latin typeface="Trebuchet MS" pitchFamily="34" charset="0"/>
              <a:cs typeface="Trebuchet MS"/>
            </a:endParaRPr>
          </a:p>
          <a:p>
            <a:pPr>
              <a:buFont typeface="Wingdings" panose="05000000000000000000" pitchFamily="2" charset="2"/>
              <a:buChar char="ü"/>
            </a:pPr>
            <a:r>
              <a:rPr lang="it-IT" sz="3200" b="1" dirty="0">
                <a:solidFill>
                  <a:srgbClr val="3333CC"/>
                </a:solidFill>
                <a:latin typeface="Trebuchet MS" pitchFamily="34" charset="0"/>
                <a:cs typeface="Trebuchet MS"/>
              </a:rPr>
              <a:t>Volontariato episodico</a:t>
            </a:r>
          </a:p>
          <a:p>
            <a:pPr>
              <a:buFont typeface="Wingdings" panose="05000000000000000000" pitchFamily="2" charset="2"/>
              <a:buChar char="ü"/>
            </a:pPr>
            <a:endParaRPr lang="it-IT" b="1" dirty="0">
              <a:solidFill>
                <a:srgbClr val="3333CC"/>
              </a:solidFill>
              <a:latin typeface="Trebuchet MS" pitchFamily="34" charset="0"/>
              <a:cs typeface="Trebuchet MS"/>
            </a:endParaRPr>
          </a:p>
          <a:p>
            <a:pPr>
              <a:buFont typeface="Wingdings" panose="05000000000000000000" pitchFamily="2" charset="2"/>
              <a:buChar char="ü"/>
            </a:pPr>
            <a:endParaRPr lang="it-IT" sz="3200" b="1" dirty="0">
              <a:solidFill>
                <a:srgbClr val="3333CC"/>
              </a:solidFill>
              <a:latin typeface="Trebuchet MS" pitchFamily="34" charset="0"/>
              <a:cs typeface="Trebuchet MS"/>
            </a:endParaRPr>
          </a:p>
          <a:p>
            <a:pPr>
              <a:buFont typeface="Wingdings" panose="05000000000000000000" pitchFamily="2" charset="2"/>
              <a:buChar char="ü"/>
            </a:pPr>
            <a:endParaRPr lang="it-IT" b="1" dirty="0">
              <a:solidFill>
                <a:srgbClr val="3333CC"/>
              </a:solidFill>
              <a:latin typeface="Trebuchet MS" pitchFamily="34" charset="0"/>
              <a:cs typeface="Trebuchet MS"/>
            </a:endParaRPr>
          </a:p>
          <a:p>
            <a:pPr>
              <a:buFont typeface="Wingdings" panose="05000000000000000000" pitchFamily="2" charset="2"/>
              <a:buChar char="ü"/>
            </a:pPr>
            <a:endParaRPr lang="it-IT" b="1" dirty="0">
              <a:solidFill>
                <a:srgbClr val="3333CC"/>
              </a:solidFill>
              <a:latin typeface="Trebuchet MS" pitchFamily="34" charset="0"/>
              <a:cs typeface="Trebuchet MS"/>
            </a:endParaRPr>
          </a:p>
          <a:p>
            <a:pPr>
              <a:buFont typeface="Wingdings" panose="05000000000000000000" pitchFamily="2" charset="2"/>
              <a:buChar char="ü"/>
            </a:pPr>
            <a:r>
              <a:rPr lang="it-IT" sz="3200" b="1" dirty="0">
                <a:solidFill>
                  <a:srgbClr val="3333CC"/>
                </a:solidFill>
                <a:latin typeface="Trebuchet MS" pitchFamily="34" charset="0"/>
              </a:rPr>
              <a:t>Volontariato on-line</a:t>
            </a:r>
          </a:p>
          <a:p>
            <a:pPr>
              <a:buFont typeface="Wingdings" panose="05000000000000000000" pitchFamily="2" charset="2"/>
              <a:buChar char="ü"/>
            </a:pPr>
            <a:endParaRPr lang="it-IT" sz="3200" b="1" dirty="0">
              <a:solidFill>
                <a:srgbClr val="3333CC"/>
              </a:solidFill>
              <a:latin typeface="Trebuchet MS" pitchFamily="34" charset="0"/>
            </a:endParaRPr>
          </a:p>
          <a:p>
            <a:pPr>
              <a:buFont typeface="Wingdings" panose="05000000000000000000" pitchFamily="2" charset="2"/>
              <a:buChar char="ü"/>
            </a:pPr>
            <a:endParaRPr lang="it-IT" sz="3200" b="1" dirty="0">
              <a:solidFill>
                <a:srgbClr val="3333CC"/>
              </a:solidFill>
              <a:latin typeface="Trebuchet MS" pitchFamily="34" charset="0"/>
              <a:cs typeface="Trebuchet MS"/>
            </a:endParaRPr>
          </a:p>
          <a:p>
            <a:pPr>
              <a:buNone/>
            </a:pPr>
            <a:endParaRPr lang="it-IT" sz="3200" b="1" dirty="0">
              <a:solidFill>
                <a:srgbClr val="3333CC"/>
              </a:solidFill>
              <a:latin typeface="Trebuchet MS" pitchFamily="34" charset="0"/>
              <a:cs typeface="Trebuchet MS"/>
            </a:endParaRPr>
          </a:p>
          <a:p>
            <a:pPr>
              <a:buNone/>
            </a:pPr>
            <a:endParaRPr lang="it-IT" sz="3200" b="1" dirty="0">
              <a:solidFill>
                <a:srgbClr val="3333CC"/>
              </a:solidFill>
              <a:latin typeface="Trebuchet MS" pitchFamily="34" charset="0"/>
              <a:cs typeface="Trebuchet MS"/>
            </a:endParaRPr>
          </a:p>
          <a:p>
            <a:endParaRPr lang="it-IT"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0006" y="1241648"/>
            <a:ext cx="3104274"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3527" y="3110765"/>
            <a:ext cx="2688636" cy="1523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284373" y="3515335"/>
            <a:ext cx="2286036" cy="1143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420897" y="3693664"/>
            <a:ext cx="2160240" cy="1222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asellaDiTesto 7">
            <a:extLst>
              <a:ext uri="{FF2B5EF4-FFF2-40B4-BE49-F238E27FC236}">
                <a16:creationId xmlns:a16="http://schemas.microsoft.com/office/drawing/2014/main" id="{593B055F-77AA-4E2A-8330-0D1DA43B8979}"/>
              </a:ext>
            </a:extLst>
          </p:cNvPr>
          <p:cNvSpPr txBox="1"/>
          <p:nvPr/>
        </p:nvSpPr>
        <p:spPr>
          <a:xfrm>
            <a:off x="4863223" y="215002"/>
            <a:ext cx="5040560" cy="523220"/>
          </a:xfrm>
          <a:prstGeom prst="rect">
            <a:avLst/>
          </a:prstGeom>
          <a:noFill/>
        </p:spPr>
        <p:txBody>
          <a:bodyPr wrap="square" rtlCol="0">
            <a:spAutoFit/>
          </a:bodyPr>
          <a:lstStyle/>
          <a:p>
            <a:r>
              <a:rPr lang="it-IT" sz="2800" dirty="0">
                <a:solidFill>
                  <a:schemeClr val="bg1"/>
                </a:solidFill>
              </a:rPr>
              <a:t>Diverse forme di volontariato</a:t>
            </a:r>
          </a:p>
        </p:txBody>
      </p:sp>
      <p:pic>
        <p:nvPicPr>
          <p:cNvPr id="1026" name="Picture 2" descr="La riscoperta del volontariato online (in tempi di lockdown)">
            <a:extLst>
              <a:ext uri="{FF2B5EF4-FFF2-40B4-BE49-F238E27FC236}">
                <a16:creationId xmlns:a16="http://schemas.microsoft.com/office/drawing/2014/main" id="{A0578068-BEBF-4FA9-B443-137850E672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69936" y="492045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440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381488" y="30227"/>
            <a:ext cx="6279819" cy="6188244"/>
          </a:xfrm>
          <a:prstGeom prst="rect">
            <a:avLst/>
          </a:prstGeom>
          <a:solidFill>
            <a:srgbClr val="EDEDED"/>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it-IT" sz="1800" dirty="0"/>
          </a:p>
        </p:txBody>
      </p:sp>
      <p:sp>
        <p:nvSpPr>
          <p:cNvPr id="6" name="Rettangolo 5"/>
          <p:cNvSpPr/>
          <p:nvPr/>
        </p:nvSpPr>
        <p:spPr>
          <a:xfrm>
            <a:off x="634380" y="1561163"/>
            <a:ext cx="3055157" cy="3970317"/>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5000" dirty="0">
                <a:solidFill>
                  <a:srgbClr val="002060"/>
                </a:solidFill>
                <a:effectLst>
                  <a:outerShdw blurRad="38100" dist="38100" dir="2700000" algn="tl">
                    <a:srgbClr val="000000">
                      <a:alpha val="43137"/>
                    </a:srgbClr>
                  </a:outerShdw>
                </a:effectLst>
                <a:latin typeface="Gill Sans MT Condensed" pitchFamily="34" charset="0"/>
                <a:cs typeface="DilleniaUPC" pitchFamily="18" charset="-34"/>
              </a:rPr>
              <a:t>Volontariato </a:t>
            </a:r>
          </a:p>
          <a:p>
            <a:r>
              <a:rPr lang="it-IT" sz="5000" dirty="0">
                <a:solidFill>
                  <a:srgbClr val="002060"/>
                </a:solidFill>
                <a:effectLst>
                  <a:outerShdw blurRad="38100" dist="38100" dir="2700000" algn="tl">
                    <a:srgbClr val="000000">
                      <a:alpha val="43137"/>
                    </a:srgbClr>
                  </a:outerShdw>
                </a:effectLst>
                <a:latin typeface="Gill Sans MT Condensed" pitchFamily="34" charset="0"/>
                <a:cs typeface="DilleniaUPC" pitchFamily="18" charset="-34"/>
              </a:rPr>
              <a:t>Episodico</a:t>
            </a:r>
          </a:p>
          <a:p>
            <a:r>
              <a:rPr lang="it-IT" sz="5000" dirty="0">
                <a:solidFill>
                  <a:srgbClr val="002060"/>
                </a:solidFill>
                <a:effectLst>
                  <a:outerShdw blurRad="38100" dist="38100" dir="2700000" algn="tl">
                    <a:srgbClr val="000000">
                      <a:alpha val="43137"/>
                    </a:srgbClr>
                  </a:outerShdw>
                </a:effectLst>
                <a:latin typeface="Gill Sans MT Condensed" pitchFamily="34" charset="0"/>
                <a:cs typeface="DilleniaUPC" pitchFamily="18" charset="-34"/>
              </a:rPr>
              <a:t>&amp; </a:t>
            </a:r>
          </a:p>
          <a:p>
            <a:r>
              <a:rPr lang="it-IT" sz="5000" dirty="0">
                <a:solidFill>
                  <a:srgbClr val="002060"/>
                </a:solidFill>
                <a:effectLst>
                  <a:outerShdw blurRad="38100" dist="38100" dir="2700000" algn="tl">
                    <a:srgbClr val="000000">
                      <a:alpha val="43137"/>
                    </a:srgbClr>
                  </a:outerShdw>
                </a:effectLst>
                <a:latin typeface="Gill Sans MT Condensed" pitchFamily="34" charset="0"/>
                <a:cs typeface="DilleniaUPC" pitchFamily="18" charset="-34"/>
              </a:rPr>
              <a:t>Volontariato</a:t>
            </a:r>
          </a:p>
          <a:p>
            <a:r>
              <a:rPr lang="it-IT" sz="5000" dirty="0">
                <a:solidFill>
                  <a:srgbClr val="002060"/>
                </a:solidFill>
                <a:effectLst>
                  <a:outerShdw blurRad="38100" dist="38100" dir="2700000" algn="tl">
                    <a:srgbClr val="000000">
                      <a:alpha val="43137"/>
                    </a:srgbClr>
                  </a:outerShdw>
                </a:effectLst>
                <a:latin typeface="Gill Sans MT Condensed" pitchFamily="34" charset="0"/>
                <a:cs typeface="DilleniaUPC" pitchFamily="18" charset="-34"/>
              </a:rPr>
              <a:t>Per eventi</a:t>
            </a:r>
          </a:p>
        </p:txBody>
      </p:sp>
      <p:grpSp>
        <p:nvGrpSpPr>
          <p:cNvPr id="2" name="Gruppo 18"/>
          <p:cNvGrpSpPr/>
          <p:nvPr/>
        </p:nvGrpSpPr>
        <p:grpSpPr>
          <a:xfrm>
            <a:off x="4667241" y="2822365"/>
            <a:ext cx="5572164" cy="2838883"/>
            <a:chOff x="5500694" y="2388494"/>
            <a:chExt cx="3214710" cy="2838882"/>
          </a:xfrm>
        </p:grpSpPr>
        <p:sp>
          <p:nvSpPr>
            <p:cNvPr id="37889" name="Rectangle 1"/>
            <p:cNvSpPr>
              <a:spLocks noChangeArrowheads="1"/>
            </p:cNvSpPr>
            <p:nvPr/>
          </p:nvSpPr>
          <p:spPr bwMode="auto">
            <a:xfrm>
              <a:off x="5500694" y="2734386"/>
              <a:ext cx="3214710" cy="24929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269868" lvl="0" indent="3175" eaLnBrk="0" fontAlgn="base" hangingPunct="0">
                <a:spcBef>
                  <a:spcPct val="0"/>
                </a:spcBef>
                <a:spcAft>
                  <a:spcPct val="0"/>
                </a:spcAft>
              </a:pPr>
              <a:r>
                <a:rPr lang="it-IT" sz="2000" b="1" dirty="0">
                  <a:latin typeface="Gill Sans MT" pitchFamily="34" charset="0"/>
                  <a:cs typeface="Leelawadee UI Semilight" pitchFamily="34" charset="-34"/>
                </a:rPr>
                <a:t>“</a:t>
              </a:r>
              <a:r>
                <a:rPr lang="it-IT" sz="2000" b="1" dirty="0" err="1">
                  <a:solidFill>
                    <a:schemeClr val="accent6">
                      <a:lumMod val="75000"/>
                    </a:schemeClr>
                  </a:solidFill>
                  <a:latin typeface="Gill Sans MT" pitchFamily="34" charset="0"/>
                  <a:cs typeface="Leelawadee UI Semilight" pitchFamily="34" charset="-34"/>
                </a:rPr>
                <a:t>Temporary</a:t>
              </a:r>
              <a:r>
                <a:rPr lang="it-IT" sz="2000" b="1" dirty="0">
                  <a:solidFill>
                    <a:schemeClr val="accent6">
                      <a:lumMod val="75000"/>
                    </a:schemeClr>
                  </a:solidFill>
                  <a:latin typeface="Gill Sans MT" pitchFamily="34" charset="0"/>
                  <a:cs typeface="Leelawadee UI Semilight" pitchFamily="34" charset="-34"/>
                </a:rPr>
                <a:t>”: </a:t>
              </a:r>
              <a:r>
                <a:rPr lang="it-IT" sz="1600" b="1" dirty="0">
                  <a:solidFill>
                    <a:schemeClr val="accent6">
                      <a:lumMod val="75000"/>
                    </a:schemeClr>
                  </a:solidFill>
                  <a:latin typeface="Gill Sans MT" pitchFamily="34" charset="0"/>
                  <a:cs typeface="Leelawadee UI Semilight" pitchFamily="34" charset="-34"/>
                </a:rPr>
                <a:t>poche ore  o un giorno all’anno</a:t>
              </a:r>
            </a:p>
            <a:p>
              <a:pPr marL="269868" lvl="0" indent="3175" eaLnBrk="0" fontAlgn="base" hangingPunct="0">
                <a:spcBef>
                  <a:spcPct val="0"/>
                </a:spcBef>
                <a:spcAft>
                  <a:spcPct val="0"/>
                </a:spcAft>
              </a:pPr>
              <a:endParaRPr lang="it-IT" sz="2000" dirty="0">
                <a:effectLst>
                  <a:outerShdw blurRad="38100" dist="38100" dir="2700000" algn="tl">
                    <a:srgbClr val="000000">
                      <a:alpha val="43137"/>
                    </a:srgbClr>
                  </a:outerShdw>
                </a:effectLst>
                <a:latin typeface="Gill Sans MT" pitchFamily="34" charset="0"/>
                <a:cs typeface="Leelawadee UI Semilight" pitchFamily="34" charset="-34"/>
              </a:endParaRPr>
            </a:p>
            <a:p>
              <a:pPr marL="269868" lvl="0" indent="3175" eaLnBrk="0" fontAlgn="base" hangingPunct="0">
                <a:spcBef>
                  <a:spcPct val="0"/>
                </a:spcBef>
                <a:spcAft>
                  <a:spcPct val="0"/>
                </a:spcAft>
              </a:pPr>
              <a:r>
                <a:rPr lang="it-IT" sz="2000" b="1" dirty="0">
                  <a:latin typeface="Gill Sans MT" pitchFamily="34" charset="0"/>
                  <a:cs typeface="Leelawadee UI Semilight" pitchFamily="34" charset="-34"/>
                </a:rPr>
                <a:t>“</a:t>
              </a:r>
              <a:r>
                <a:rPr lang="it-IT" sz="2000" b="1" dirty="0">
                  <a:solidFill>
                    <a:schemeClr val="accent6">
                      <a:lumMod val="75000"/>
                    </a:schemeClr>
                  </a:solidFill>
                  <a:latin typeface="Gill Sans MT" pitchFamily="34" charset="0"/>
                  <a:cs typeface="Leelawadee UI Semilight" pitchFamily="34" charset="-34"/>
                </a:rPr>
                <a:t>Interim</a:t>
              </a:r>
              <a:r>
                <a:rPr lang="it-IT" sz="2000" b="1" dirty="0">
                  <a:latin typeface="Gill Sans MT" pitchFamily="34" charset="0"/>
                  <a:cs typeface="Leelawadee UI Semilight" pitchFamily="34" charset="-34"/>
                </a:rPr>
                <a:t>”: </a:t>
              </a:r>
              <a:r>
                <a:rPr lang="it-IT" sz="1600" b="1" dirty="0">
                  <a:solidFill>
                    <a:schemeClr val="accent6">
                      <a:lumMod val="75000"/>
                    </a:schemeClr>
                  </a:solidFill>
                  <a:latin typeface="Gill Sans MT" pitchFamily="34" charset="0"/>
                  <a:cs typeface="Leelawadee UI Semilight" pitchFamily="34" charset="-34"/>
                </a:rPr>
                <a:t>regolari per meno di 6 mesi l’anno</a:t>
              </a:r>
            </a:p>
            <a:p>
              <a:pPr marL="269868" lvl="0" indent="3175" eaLnBrk="0" fontAlgn="base" hangingPunct="0">
                <a:spcBef>
                  <a:spcPct val="0"/>
                </a:spcBef>
                <a:spcAft>
                  <a:spcPct val="0"/>
                </a:spcAft>
              </a:pPr>
              <a:endParaRPr lang="it-IT" sz="2000" dirty="0">
                <a:effectLst>
                  <a:outerShdw blurRad="38100" dist="38100" dir="2700000" algn="tl">
                    <a:srgbClr val="000000">
                      <a:alpha val="43137"/>
                    </a:srgbClr>
                  </a:outerShdw>
                </a:effectLst>
                <a:latin typeface="Gill Sans MT" pitchFamily="34" charset="0"/>
                <a:cs typeface="Leelawadee UI Semilight" pitchFamily="34" charset="-34"/>
              </a:endParaRPr>
            </a:p>
            <a:p>
              <a:pPr marL="269868" lvl="0" indent="3175" eaLnBrk="0" fontAlgn="base" hangingPunct="0">
                <a:spcBef>
                  <a:spcPct val="0"/>
                </a:spcBef>
                <a:spcAft>
                  <a:spcPct val="0"/>
                </a:spcAft>
              </a:pPr>
              <a:r>
                <a:rPr lang="it-IT" sz="2000" b="1" dirty="0">
                  <a:latin typeface="Gill Sans MT" pitchFamily="34" charset="0"/>
                  <a:cs typeface="Leelawadee UI Semilight" pitchFamily="34" charset="-34"/>
                </a:rPr>
                <a:t>“</a:t>
              </a:r>
              <a:r>
                <a:rPr lang="it-IT" sz="2000" b="1" dirty="0">
                  <a:solidFill>
                    <a:schemeClr val="accent6">
                      <a:lumMod val="75000"/>
                    </a:schemeClr>
                  </a:solidFill>
                  <a:latin typeface="Gill Sans MT" pitchFamily="34" charset="0"/>
                  <a:cs typeface="Leelawadee UI Semilight" pitchFamily="34" charset="-34"/>
                </a:rPr>
                <a:t>Occasionali</a:t>
              </a:r>
              <a:r>
                <a:rPr lang="it-IT" sz="2000" b="1" dirty="0">
                  <a:latin typeface="Gill Sans MT" pitchFamily="34" charset="0"/>
                  <a:cs typeface="Leelawadee UI Semilight" pitchFamily="34" charset="-34"/>
                </a:rPr>
                <a:t>”</a:t>
              </a:r>
            </a:p>
            <a:p>
              <a:pPr lvl="0" indent="179384" eaLnBrk="0" fontAlgn="base" hangingPunct="0">
                <a:spcBef>
                  <a:spcPct val="0"/>
                </a:spcBef>
                <a:spcAft>
                  <a:spcPct val="0"/>
                </a:spcAft>
              </a:pPr>
              <a:endParaRPr lang="it-IT" sz="2000" dirty="0">
                <a:effectLst>
                  <a:outerShdw blurRad="38100" dist="38100" dir="2700000" algn="tl">
                    <a:srgbClr val="000000">
                      <a:alpha val="43137"/>
                    </a:srgbClr>
                  </a:outerShdw>
                </a:effectLst>
                <a:latin typeface="Leelawadee UI Semilight" pitchFamily="34" charset="-34"/>
                <a:cs typeface="Leelawadee UI Semilight" pitchFamily="34" charset="-34"/>
              </a:endParaRPr>
            </a:p>
            <a:p>
              <a:pPr marL="0" marR="0" lvl="0" indent="179384" algn="l" defTabSz="914377" rtl="0" eaLnBrk="1" fontAlgn="base" latinLnBrk="0" hangingPunct="1">
                <a:lnSpc>
                  <a:spcPct val="100000"/>
                </a:lnSpc>
                <a:spcBef>
                  <a:spcPct val="0"/>
                </a:spcBef>
                <a:spcAft>
                  <a:spcPct val="0"/>
                </a:spcAft>
                <a:buClrTx/>
                <a:buSzTx/>
                <a:buFontTx/>
                <a:buNone/>
                <a:tabLst/>
              </a:pPr>
              <a:endParaRPr lang="it-IT" sz="2000" dirty="0">
                <a:effectLst>
                  <a:outerShdw blurRad="38100" dist="38100" dir="2700000" algn="tl">
                    <a:srgbClr val="000000">
                      <a:alpha val="43137"/>
                    </a:srgbClr>
                  </a:outerShdw>
                </a:effectLst>
                <a:latin typeface="Leelawadee UI Semilight" pitchFamily="34" charset="-34"/>
                <a:cs typeface="Leelawadee UI Semilight" pitchFamily="34" charset="-34"/>
              </a:endParaRPr>
            </a:p>
          </p:txBody>
        </p:sp>
        <p:grpSp>
          <p:nvGrpSpPr>
            <p:cNvPr id="3" name="Gruppo 11"/>
            <p:cNvGrpSpPr/>
            <p:nvPr/>
          </p:nvGrpSpPr>
          <p:grpSpPr>
            <a:xfrm>
              <a:off x="5500694" y="2388494"/>
              <a:ext cx="216000" cy="2571767"/>
              <a:chOff x="3570182" y="2888560"/>
              <a:chExt cx="216000" cy="2571767"/>
            </a:xfrm>
          </p:grpSpPr>
          <p:cxnSp>
            <p:nvCxnSpPr>
              <p:cNvPr id="7" name="Connettore 1 6"/>
              <p:cNvCxnSpPr/>
              <p:nvPr/>
            </p:nvCxnSpPr>
            <p:spPr>
              <a:xfrm rot="5400000">
                <a:off x="2355738" y="4174443"/>
                <a:ext cx="2571767" cy="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 name="Gruppo 10"/>
              <p:cNvGrpSpPr/>
              <p:nvPr/>
            </p:nvGrpSpPr>
            <p:grpSpPr>
              <a:xfrm>
                <a:off x="3570182" y="3500438"/>
                <a:ext cx="216000" cy="1359008"/>
                <a:chOff x="3500430" y="3500438"/>
                <a:chExt cx="216000" cy="1359008"/>
              </a:xfrm>
            </p:grpSpPr>
            <p:sp>
              <p:nvSpPr>
                <p:cNvPr id="8" name="Ovale 7"/>
                <p:cNvSpPr/>
                <p:nvPr/>
              </p:nvSpPr>
              <p:spPr>
                <a:xfrm>
                  <a:off x="3500430" y="3500438"/>
                  <a:ext cx="216000" cy="216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it-IT" sz="2000">
                    <a:solidFill>
                      <a:schemeClr val="tx1"/>
                    </a:solidFill>
                    <a:effectLst>
                      <a:outerShdw blurRad="38100" dist="38100" dir="2700000" algn="tl">
                        <a:srgbClr val="000000">
                          <a:alpha val="43137"/>
                        </a:srgbClr>
                      </a:outerShdw>
                    </a:effectLst>
                  </a:endParaRPr>
                </a:p>
              </p:txBody>
            </p:sp>
            <p:sp>
              <p:nvSpPr>
                <p:cNvPr id="9" name="Ovale 8"/>
                <p:cNvSpPr/>
                <p:nvPr/>
              </p:nvSpPr>
              <p:spPr>
                <a:xfrm>
                  <a:off x="3500430" y="4071942"/>
                  <a:ext cx="216000" cy="216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it-IT" sz="2000">
                    <a:solidFill>
                      <a:schemeClr val="tx1"/>
                    </a:solidFill>
                    <a:effectLst>
                      <a:outerShdw blurRad="38100" dist="38100" dir="2700000" algn="tl">
                        <a:srgbClr val="000000">
                          <a:alpha val="43137"/>
                        </a:srgbClr>
                      </a:outerShdw>
                    </a:effectLst>
                  </a:endParaRPr>
                </a:p>
              </p:txBody>
            </p:sp>
            <p:sp>
              <p:nvSpPr>
                <p:cNvPr id="10" name="Ovale 9"/>
                <p:cNvSpPr/>
                <p:nvPr/>
              </p:nvSpPr>
              <p:spPr>
                <a:xfrm>
                  <a:off x="3500430" y="4643446"/>
                  <a:ext cx="216000" cy="216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it-IT" sz="2000">
                    <a:solidFill>
                      <a:schemeClr val="tx1"/>
                    </a:solidFill>
                    <a:effectLst>
                      <a:outerShdw blurRad="38100" dist="38100" dir="2700000" algn="tl">
                        <a:srgbClr val="000000">
                          <a:alpha val="43137"/>
                        </a:srgbClr>
                      </a:outerShdw>
                    </a:effectLst>
                  </a:endParaRPr>
                </a:p>
              </p:txBody>
            </p:sp>
          </p:grpSp>
        </p:grpSp>
      </p:grpSp>
      <p:sp>
        <p:nvSpPr>
          <p:cNvPr id="13" name="Rettangolo arrotondato 12"/>
          <p:cNvSpPr/>
          <p:nvPr/>
        </p:nvSpPr>
        <p:spPr>
          <a:xfrm>
            <a:off x="4381488" y="1427609"/>
            <a:ext cx="2143120" cy="857256"/>
          </a:xfrm>
          <a:prstGeom prst="round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it-IT" sz="2400" b="1" dirty="0">
                <a:solidFill>
                  <a:srgbClr val="C00000"/>
                </a:solidFill>
                <a:effectLst>
                  <a:outerShdw blurRad="38100" dist="38100" dir="2700000" algn="tl">
                    <a:srgbClr val="000000">
                      <a:alpha val="43137"/>
                    </a:srgbClr>
                  </a:outerShdw>
                </a:effectLst>
                <a:latin typeface="Gill Sans MT" pitchFamily="34" charset="0"/>
                <a:cs typeface="Leelawadee UI Semilight" pitchFamily="34" charset="-34"/>
              </a:rPr>
              <a:t>Volontariato episodico</a:t>
            </a:r>
            <a:endParaRPr lang="it-IT" sz="2400" b="1" dirty="0">
              <a:solidFill>
                <a:srgbClr val="C00000"/>
              </a:solidFill>
              <a:effectLst>
                <a:outerShdw blurRad="38100" dist="38100" dir="2700000" algn="tl">
                  <a:srgbClr val="000000">
                    <a:alpha val="43137"/>
                  </a:srgbClr>
                </a:outerShdw>
              </a:effectLst>
            </a:endParaRPr>
          </a:p>
        </p:txBody>
      </p:sp>
      <p:sp>
        <p:nvSpPr>
          <p:cNvPr id="15" name="CasellaDiTesto 14"/>
          <p:cNvSpPr txBox="1"/>
          <p:nvPr/>
        </p:nvSpPr>
        <p:spPr>
          <a:xfrm>
            <a:off x="7024693" y="927543"/>
            <a:ext cx="3357587" cy="2145268"/>
          </a:xfrm>
          <a:prstGeom prst="roundRect">
            <a:avLst/>
          </a:prstGeom>
          <a:noFill/>
          <a:ln w="28575">
            <a:no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2000" dirty="0">
                <a:solidFill>
                  <a:schemeClr val="tx1"/>
                </a:solidFill>
                <a:latin typeface="Gill Sans MT" pitchFamily="34" charset="0"/>
                <a:cs typeface="Leelawadee UI Semilight" pitchFamily="34" charset="-34"/>
              </a:rPr>
              <a:t>le persone si </a:t>
            </a:r>
            <a:r>
              <a:rPr lang="it-IT" sz="2000" b="1" dirty="0">
                <a:solidFill>
                  <a:srgbClr val="C00000"/>
                </a:solidFill>
                <a:effectLst>
                  <a:outerShdw blurRad="38100" dist="38100" dir="2700000" algn="tl">
                    <a:srgbClr val="000000">
                      <a:alpha val="43137"/>
                    </a:srgbClr>
                  </a:outerShdw>
                </a:effectLst>
                <a:latin typeface="Gill Sans MT" pitchFamily="34" charset="0"/>
                <a:cs typeface="Leelawadee UI Semilight" pitchFamily="34" charset="-34"/>
              </a:rPr>
              <a:t>impegnano</a:t>
            </a:r>
            <a:r>
              <a:rPr lang="it-IT" sz="2000" dirty="0">
                <a:solidFill>
                  <a:schemeClr val="tx2">
                    <a:lumMod val="90000"/>
                    <a:lumOff val="10000"/>
                  </a:schemeClr>
                </a:solidFill>
                <a:latin typeface="Gill Sans MT" pitchFamily="34" charset="0"/>
                <a:cs typeface="Leelawadee UI Semilight" pitchFamily="34" charset="-34"/>
              </a:rPr>
              <a:t> </a:t>
            </a:r>
          </a:p>
          <a:p>
            <a:r>
              <a:rPr lang="it-IT" sz="2000" dirty="0">
                <a:solidFill>
                  <a:schemeClr val="tx1"/>
                </a:solidFill>
                <a:latin typeface="Gill Sans MT" pitchFamily="34" charset="0"/>
                <a:cs typeface="Leelawadee UI Semilight" pitchFamily="34" charset="-34"/>
              </a:rPr>
              <a:t>in iniziative rette da </a:t>
            </a:r>
            <a:r>
              <a:rPr lang="it-IT" sz="2000" b="1" dirty="0">
                <a:solidFill>
                  <a:srgbClr val="C00000"/>
                </a:solidFill>
                <a:effectLst>
                  <a:outerShdw blurRad="38100" dist="38100" dir="2700000" algn="tl">
                    <a:srgbClr val="000000">
                      <a:alpha val="43137"/>
                    </a:srgbClr>
                  </a:outerShdw>
                </a:effectLst>
                <a:latin typeface="Gill Sans MT" pitchFamily="34" charset="0"/>
                <a:cs typeface="Leelawadee UI Semilight" pitchFamily="34" charset="-34"/>
              </a:rPr>
              <a:t>attività occasionali</a:t>
            </a:r>
            <a:r>
              <a:rPr lang="it-IT" sz="2000" dirty="0">
                <a:solidFill>
                  <a:schemeClr val="tx1"/>
                </a:solidFill>
                <a:latin typeface="Gill Sans MT" pitchFamily="34" charset="0"/>
                <a:cs typeface="Leelawadee UI Semilight" pitchFamily="34" charset="-34"/>
              </a:rPr>
              <a:t>, per </a:t>
            </a:r>
            <a:r>
              <a:rPr lang="it-IT" sz="2000" b="1" dirty="0">
                <a:solidFill>
                  <a:srgbClr val="C00000"/>
                </a:solidFill>
                <a:effectLst>
                  <a:outerShdw blurRad="38100" dist="38100" dir="2700000" algn="tl">
                    <a:srgbClr val="000000">
                      <a:alpha val="43137"/>
                    </a:srgbClr>
                  </a:outerShdw>
                </a:effectLst>
                <a:latin typeface="Gill Sans MT" pitchFamily="34" charset="0"/>
                <a:cs typeface="Leelawadee UI Semilight" pitchFamily="34" charset="-34"/>
              </a:rPr>
              <a:t>brevi periodi di tempo</a:t>
            </a:r>
            <a:r>
              <a:rPr lang="it-IT" sz="2000" dirty="0">
                <a:solidFill>
                  <a:schemeClr val="tx1"/>
                </a:solidFill>
                <a:latin typeface="Gill Sans MT" pitchFamily="34" charset="0"/>
                <a:cs typeface="Leelawadee UI Semilight" pitchFamily="34" charset="-34"/>
              </a:rPr>
              <a:t>, per rispondere ad esigenze </a:t>
            </a:r>
            <a:r>
              <a:rPr lang="it-IT" sz="2000" b="1" dirty="0">
                <a:solidFill>
                  <a:srgbClr val="C00000"/>
                </a:solidFill>
                <a:effectLst>
                  <a:outerShdw blurRad="38100" dist="38100" dir="2700000" algn="tl">
                    <a:srgbClr val="000000">
                      <a:alpha val="43137"/>
                    </a:srgbClr>
                  </a:outerShdw>
                </a:effectLst>
                <a:latin typeface="Gill Sans MT" pitchFamily="34" charset="0"/>
                <a:cs typeface="Leelawadee UI Semilight" pitchFamily="34" charset="-34"/>
              </a:rPr>
              <a:t>particolari e contingenti</a:t>
            </a:r>
            <a:r>
              <a:rPr lang="it-IT" sz="2000" dirty="0">
                <a:solidFill>
                  <a:srgbClr val="C00000"/>
                </a:solidFill>
                <a:latin typeface="Gill Sans MT" pitchFamily="34" charset="0"/>
                <a:cs typeface="Leelawadee UI Semilight" pitchFamily="34" charset="-34"/>
              </a:rPr>
              <a:t>.</a:t>
            </a:r>
            <a:endParaRPr lang="it-IT" sz="2000" dirty="0">
              <a:solidFill>
                <a:srgbClr val="C00000"/>
              </a:solidFill>
              <a:effectLst>
                <a:outerShdw blurRad="38100" dist="38100" dir="2700000" algn="tl">
                  <a:srgbClr val="000000">
                    <a:alpha val="43137"/>
                  </a:srgbClr>
                </a:outerShdw>
              </a:effectLst>
              <a:latin typeface="Leelawadee UI Semilight" pitchFamily="34" charset="-34"/>
              <a:cs typeface="Leelawadee UI Semilight" pitchFamily="34" charset="-34"/>
            </a:endParaRPr>
          </a:p>
        </p:txBody>
      </p:sp>
      <p:sp>
        <p:nvSpPr>
          <p:cNvPr id="17" name="CasellaDiTesto 16"/>
          <p:cNvSpPr txBox="1"/>
          <p:nvPr/>
        </p:nvSpPr>
        <p:spPr>
          <a:xfrm>
            <a:off x="6524629" y="1499047"/>
            <a:ext cx="428628" cy="707886"/>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4000" dirty="0">
                <a:solidFill>
                  <a:schemeClr val="lt1"/>
                </a:solidFill>
                <a:effectLst>
                  <a:outerShdw blurRad="38100" dist="38100" dir="2700000" algn="tl">
                    <a:srgbClr val="000000">
                      <a:alpha val="43137"/>
                    </a:srgbClr>
                  </a:outerShdw>
                </a:effectLst>
                <a:latin typeface="Myriad Pro Cond" pitchFamily="34" charset="0"/>
                <a:cs typeface="Leelawadee UI Semilight" pitchFamily="34" charset="-34"/>
              </a:rPr>
              <a:t>=</a:t>
            </a:r>
          </a:p>
        </p:txBody>
      </p:sp>
      <p:sp>
        <p:nvSpPr>
          <p:cNvPr id="18" name="CasellaDiTesto 17"/>
          <p:cNvSpPr txBox="1"/>
          <p:nvPr/>
        </p:nvSpPr>
        <p:spPr>
          <a:xfrm>
            <a:off x="7953388" y="5572142"/>
            <a:ext cx="2286016" cy="64633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it-IT" sz="1800" dirty="0">
                <a:latin typeface="Gill Sans MT" pitchFamily="34" charset="0"/>
                <a:cs typeface="Leelawadee UI Semilight" pitchFamily="34" charset="-34"/>
              </a:rPr>
              <a:t>(</a:t>
            </a:r>
            <a:r>
              <a:rPr lang="it-IT" sz="1800" dirty="0" err="1">
                <a:latin typeface="Gill Sans MT" pitchFamily="34" charset="0"/>
                <a:cs typeface="Leelawadee UI Semilight" pitchFamily="34" charset="-34"/>
              </a:rPr>
              <a:t>Macduff</a:t>
            </a:r>
            <a:r>
              <a:rPr lang="it-IT" sz="1800" dirty="0">
                <a:latin typeface="Gill Sans MT" pitchFamily="34" charset="0"/>
                <a:cs typeface="Leelawadee UI Semilight" pitchFamily="34" charset="-34"/>
              </a:rPr>
              <a:t>, 1990; 2005)</a:t>
            </a:r>
          </a:p>
          <a:p>
            <a:pPr algn="r"/>
            <a:endParaRPr lang="it-IT" sz="1800" dirty="0"/>
          </a:p>
        </p:txBody>
      </p:sp>
      <p:sp>
        <p:nvSpPr>
          <p:cNvPr id="23" name="Rettangolo arrotondato 22"/>
          <p:cNvSpPr/>
          <p:nvPr/>
        </p:nvSpPr>
        <p:spPr>
          <a:xfrm>
            <a:off x="4959515" y="4539817"/>
            <a:ext cx="1714512" cy="792000"/>
          </a:xfrm>
          <a:prstGeom prst="round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it-IT" sz="1800"/>
          </a:p>
        </p:txBody>
      </p:sp>
      <p:cxnSp>
        <p:nvCxnSpPr>
          <p:cNvPr id="24" name="Connettore 2 23"/>
          <p:cNvCxnSpPr/>
          <p:nvPr/>
        </p:nvCxnSpPr>
        <p:spPr>
          <a:xfrm>
            <a:off x="6934485" y="4935818"/>
            <a:ext cx="857256" cy="158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5" name="CasellaDiTesto 24"/>
          <p:cNvSpPr txBox="1"/>
          <p:nvPr/>
        </p:nvSpPr>
        <p:spPr>
          <a:xfrm>
            <a:off x="7968913" y="4528015"/>
            <a:ext cx="1991248" cy="783193"/>
          </a:xfrm>
          <a:prstGeom prst="roundRect">
            <a:avLst/>
          </a:prstGeom>
          <a:noFill/>
          <a:ln w="28575">
            <a:solidFill>
              <a:schemeClr val="bg1"/>
            </a:solid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it-IT" sz="2000" b="1" dirty="0">
                <a:solidFill>
                  <a:srgbClr val="C00000"/>
                </a:solidFill>
                <a:effectLst>
                  <a:outerShdw blurRad="38100" dist="38100" dir="2700000" algn="tl">
                    <a:srgbClr val="000000">
                      <a:alpha val="43137"/>
                    </a:srgbClr>
                  </a:outerShdw>
                </a:effectLst>
                <a:latin typeface="Gill Sans MT" pitchFamily="34" charset="0"/>
                <a:cs typeface="Leelawadee UI Semilight" pitchFamily="34" charset="-34"/>
              </a:rPr>
              <a:t>Volontariato PER EVENTI</a:t>
            </a:r>
          </a:p>
        </p:txBody>
      </p:sp>
    </p:spTree>
    <p:extLst>
      <p:ext uri="{BB962C8B-B14F-4D97-AF65-F5344CB8AC3E}">
        <p14:creationId xmlns:p14="http://schemas.microsoft.com/office/powerpoint/2010/main" val="2948791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ttangolo 42"/>
          <p:cNvSpPr/>
          <p:nvPr/>
        </p:nvSpPr>
        <p:spPr>
          <a:xfrm>
            <a:off x="1992672" y="51048"/>
            <a:ext cx="5980585" cy="707886"/>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it-IT" sz="4000" dirty="0">
                <a:solidFill>
                  <a:srgbClr val="C00000"/>
                </a:solidFill>
                <a:latin typeface="Times New Roman" panose="02020603050405020304" pitchFamily="18" charset="0"/>
                <a:cs typeface="Times New Roman" panose="02020603050405020304" pitchFamily="18" charset="0"/>
              </a:rPr>
              <a:t>CHI sono i volontari?</a:t>
            </a:r>
          </a:p>
        </p:txBody>
      </p:sp>
      <p:pic>
        <p:nvPicPr>
          <p:cNvPr id="21506" name="Picture 2"/>
          <p:cNvPicPr>
            <a:picLocks noChangeAspect="1" noChangeArrowheads="1"/>
          </p:cNvPicPr>
          <p:nvPr/>
        </p:nvPicPr>
        <p:blipFill>
          <a:blip r:embed="rId3" cstate="print"/>
          <a:srcRect l="14861" t="13867" r="43411" b="7031"/>
          <a:stretch>
            <a:fillRect/>
          </a:stretch>
        </p:blipFill>
        <p:spPr bwMode="auto">
          <a:xfrm>
            <a:off x="-69162" y="970975"/>
            <a:ext cx="2960331" cy="3155109"/>
          </a:xfrm>
          <a:prstGeom prst="rect">
            <a:avLst/>
          </a:prstGeom>
          <a:noFill/>
          <a:ln w="9525">
            <a:noFill/>
            <a:miter lim="800000"/>
            <a:headEnd/>
            <a:tailEnd/>
          </a:ln>
          <a:effectLst/>
        </p:spPr>
      </p:pic>
      <p:cxnSp>
        <p:nvCxnSpPr>
          <p:cNvPr id="45" name="Connettore 1 44"/>
          <p:cNvCxnSpPr/>
          <p:nvPr/>
        </p:nvCxnSpPr>
        <p:spPr>
          <a:xfrm>
            <a:off x="1809720" y="1071547"/>
            <a:ext cx="8858280" cy="1588"/>
          </a:xfrm>
          <a:prstGeom prst="line">
            <a:avLst/>
          </a:prstGeom>
          <a:ln w="28575">
            <a:solidFill>
              <a:schemeClr val="bg1">
                <a:lumMod val="50000"/>
              </a:schemeClr>
            </a:solidFill>
            <a:headEnd type="oval" w="lg" len="lg"/>
            <a:tailEnd type="none" w="med" len="med"/>
          </a:ln>
        </p:spPr>
        <p:style>
          <a:lnRef idx="1">
            <a:schemeClr val="accent1"/>
          </a:lnRef>
          <a:fillRef idx="0">
            <a:schemeClr val="accent1"/>
          </a:fillRef>
          <a:effectRef idx="0">
            <a:schemeClr val="accent1"/>
          </a:effectRef>
          <a:fontRef idx="minor">
            <a:schemeClr val="tx1"/>
          </a:fontRef>
        </p:style>
      </p:cxnSp>
      <p:pic>
        <p:nvPicPr>
          <p:cNvPr id="9" name="Picture 5">
            <a:extLst>
              <a:ext uri="{FF2B5EF4-FFF2-40B4-BE49-F238E27FC236}">
                <a16:creationId xmlns:a16="http://schemas.microsoft.com/office/drawing/2014/main" id="{96D6F202-940F-4586-9BFE-2E7DACF1E523}"/>
              </a:ext>
            </a:extLst>
          </p:cNvPr>
          <p:cNvPicPr>
            <a:picLocks noChangeAspect="1" noChangeArrowheads="1"/>
          </p:cNvPicPr>
          <p:nvPr/>
        </p:nvPicPr>
        <p:blipFill>
          <a:blip r:embed="rId4" cstate="print"/>
          <a:srcRect l="50000" t="26562" r="26731" b="48140"/>
          <a:stretch>
            <a:fillRect/>
          </a:stretch>
        </p:blipFill>
        <p:spPr bwMode="auto">
          <a:xfrm>
            <a:off x="9435561" y="0"/>
            <a:ext cx="2179191" cy="1332000"/>
          </a:xfrm>
          <a:prstGeom prst="rect">
            <a:avLst/>
          </a:prstGeom>
          <a:noFill/>
          <a:ln w="9525">
            <a:noFill/>
            <a:miter lim="800000"/>
            <a:headEnd/>
            <a:tailEnd/>
          </a:ln>
          <a:effectLst/>
        </p:spPr>
      </p:pic>
      <p:grpSp>
        <p:nvGrpSpPr>
          <p:cNvPr id="8" name="Group 3049">
            <a:extLst>
              <a:ext uri="{FF2B5EF4-FFF2-40B4-BE49-F238E27FC236}">
                <a16:creationId xmlns:a16="http://schemas.microsoft.com/office/drawing/2014/main" id="{27AD5F4F-E6AA-448A-9FDC-9FC6DBA43FBC}"/>
              </a:ext>
            </a:extLst>
          </p:cNvPr>
          <p:cNvGrpSpPr>
            <a:grpSpLocks/>
          </p:cNvGrpSpPr>
          <p:nvPr/>
        </p:nvGrpSpPr>
        <p:grpSpPr bwMode="auto">
          <a:xfrm>
            <a:off x="2891170" y="1830481"/>
            <a:ext cx="9799057" cy="4421162"/>
            <a:chOff x="1759" y="526"/>
            <a:chExt cx="6467" cy="2600"/>
          </a:xfrm>
        </p:grpSpPr>
        <p:sp>
          <p:nvSpPr>
            <p:cNvPr id="10" name="AutoShape 3070">
              <a:extLst>
                <a:ext uri="{FF2B5EF4-FFF2-40B4-BE49-F238E27FC236}">
                  <a16:creationId xmlns:a16="http://schemas.microsoft.com/office/drawing/2014/main" id="{ED607FCF-9518-450D-B66E-F11D8D8FD2A7}"/>
                </a:ext>
              </a:extLst>
            </p:cNvPr>
            <p:cNvSpPr>
              <a:spLocks/>
            </p:cNvSpPr>
            <p:nvPr/>
          </p:nvSpPr>
          <p:spPr bwMode="auto">
            <a:xfrm>
              <a:off x="2863" y="1568"/>
              <a:ext cx="4808" cy="612"/>
            </a:xfrm>
            <a:custGeom>
              <a:avLst/>
              <a:gdLst>
                <a:gd name="T0" fmla="*/ 4567 w 4808"/>
                <a:gd name="T1" fmla="*/ 2180 h 612"/>
                <a:gd name="T2" fmla="*/ 4807 w 4808"/>
                <a:gd name="T3" fmla="*/ 2180 h 612"/>
                <a:gd name="T4" fmla="*/ 2163 w 4808"/>
                <a:gd name="T5" fmla="*/ 2180 h 612"/>
                <a:gd name="T6" fmla="*/ 4246 w 4808"/>
                <a:gd name="T7" fmla="*/ 2180 h 612"/>
                <a:gd name="T8" fmla="*/ 1363 w 4808"/>
                <a:gd name="T9" fmla="*/ 2180 h 612"/>
                <a:gd name="T10" fmla="*/ 1843 w 4808"/>
                <a:gd name="T11" fmla="*/ 2180 h 612"/>
                <a:gd name="T12" fmla="*/ 562 w 4808"/>
                <a:gd name="T13" fmla="*/ 2180 h 612"/>
                <a:gd name="T14" fmla="*/ 1042 w 4808"/>
                <a:gd name="T15" fmla="*/ 2180 h 612"/>
                <a:gd name="T16" fmla="*/ 0 w 4808"/>
                <a:gd name="T17" fmla="*/ 2180 h 612"/>
                <a:gd name="T18" fmla="*/ 240 w 4808"/>
                <a:gd name="T19" fmla="*/ 2180 h 612"/>
                <a:gd name="T20" fmla="*/ 562 w 4808"/>
                <a:gd name="T21" fmla="*/ 1875 h 612"/>
                <a:gd name="T22" fmla="*/ 1042 w 4808"/>
                <a:gd name="T23" fmla="*/ 1875 h 612"/>
                <a:gd name="T24" fmla="*/ 0 w 4808"/>
                <a:gd name="T25" fmla="*/ 1875 h 612"/>
                <a:gd name="T26" fmla="*/ 240 w 4808"/>
                <a:gd name="T27" fmla="*/ 1875 h 612"/>
                <a:gd name="T28" fmla="*/ 562 w 4808"/>
                <a:gd name="T29" fmla="*/ 1568 h 612"/>
                <a:gd name="T30" fmla="*/ 1042 w 4808"/>
                <a:gd name="T31" fmla="*/ 1568 h 612"/>
                <a:gd name="T32" fmla="*/ 0 w 4808"/>
                <a:gd name="T33" fmla="*/ 1568 h 612"/>
                <a:gd name="T34" fmla="*/ 240 w 4808"/>
                <a:gd name="T35" fmla="*/ 1568 h 6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808" h="612">
                  <a:moveTo>
                    <a:pt x="4567" y="612"/>
                  </a:moveTo>
                  <a:lnTo>
                    <a:pt x="4807" y="612"/>
                  </a:lnTo>
                  <a:moveTo>
                    <a:pt x="2163" y="612"/>
                  </a:moveTo>
                  <a:lnTo>
                    <a:pt x="4246" y="612"/>
                  </a:lnTo>
                  <a:moveTo>
                    <a:pt x="1363" y="612"/>
                  </a:moveTo>
                  <a:lnTo>
                    <a:pt x="1843" y="612"/>
                  </a:lnTo>
                  <a:moveTo>
                    <a:pt x="562" y="612"/>
                  </a:moveTo>
                  <a:lnTo>
                    <a:pt x="1042" y="612"/>
                  </a:lnTo>
                  <a:moveTo>
                    <a:pt x="0" y="612"/>
                  </a:moveTo>
                  <a:lnTo>
                    <a:pt x="240" y="612"/>
                  </a:lnTo>
                  <a:moveTo>
                    <a:pt x="562" y="307"/>
                  </a:moveTo>
                  <a:lnTo>
                    <a:pt x="1042" y="307"/>
                  </a:lnTo>
                  <a:moveTo>
                    <a:pt x="0" y="307"/>
                  </a:moveTo>
                  <a:lnTo>
                    <a:pt x="240" y="307"/>
                  </a:lnTo>
                  <a:moveTo>
                    <a:pt x="562" y="0"/>
                  </a:moveTo>
                  <a:lnTo>
                    <a:pt x="1042" y="0"/>
                  </a:lnTo>
                  <a:moveTo>
                    <a:pt x="0" y="0"/>
                  </a:moveTo>
                  <a:lnTo>
                    <a:pt x="240" y="0"/>
                  </a:lnTo>
                </a:path>
              </a:pathLst>
            </a:custGeom>
            <a:noFill/>
            <a:ln w="9144">
              <a:solidFill>
                <a:srgbClr val="858585"/>
              </a:solidFill>
              <a:round/>
              <a:headEnd/>
              <a:tailEnd/>
            </a:ln>
            <a:extLst>
              <a:ext uri="{909E8E84-426E-40DD-AFC4-6F175D3DCCD1}">
                <a14:hiddenFill xmlns:a14="http://schemas.microsoft.com/office/drawing/2010/main">
                  <a:solidFill>
                    <a:srgbClr val="FFFFFF"/>
                  </a:solidFill>
                </a14:hiddenFill>
              </a:ext>
            </a:extLst>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endParaRPr lang="it-IT" sz="2400"/>
            </a:p>
          </p:txBody>
        </p:sp>
        <p:sp>
          <p:nvSpPr>
            <p:cNvPr id="11" name="Rectangle 3069">
              <a:extLst>
                <a:ext uri="{FF2B5EF4-FFF2-40B4-BE49-F238E27FC236}">
                  <a16:creationId xmlns:a16="http://schemas.microsoft.com/office/drawing/2014/main" id="{65414843-0F81-41F3-801A-A0A456B4B05B}"/>
                </a:ext>
              </a:extLst>
            </p:cNvPr>
            <p:cNvSpPr>
              <a:spLocks noChangeArrowheads="1"/>
            </p:cNvSpPr>
            <p:nvPr/>
          </p:nvSpPr>
          <p:spPr bwMode="auto">
            <a:xfrm>
              <a:off x="3103" y="1462"/>
              <a:ext cx="322" cy="102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eaLnBrk="1" hangingPunct="1">
                <a:spcBef>
                  <a:spcPct val="0"/>
                </a:spcBef>
                <a:buFontTx/>
                <a:buNone/>
              </a:pPr>
              <a:endParaRPr lang="it-IT" altLang="it-IT" sz="2400">
                <a:latin typeface="Arial" panose="020B0604020202020204" pitchFamily="34" charset="0"/>
              </a:endParaRPr>
            </a:p>
          </p:txBody>
        </p:sp>
        <p:sp>
          <p:nvSpPr>
            <p:cNvPr id="12" name="AutoShape 3068">
              <a:extLst>
                <a:ext uri="{FF2B5EF4-FFF2-40B4-BE49-F238E27FC236}">
                  <a16:creationId xmlns:a16="http://schemas.microsoft.com/office/drawing/2014/main" id="{46B521CE-3156-442C-997F-CA22F8575FA2}"/>
                </a:ext>
              </a:extLst>
            </p:cNvPr>
            <p:cNvSpPr>
              <a:spLocks/>
            </p:cNvSpPr>
            <p:nvPr/>
          </p:nvSpPr>
          <p:spPr bwMode="auto">
            <a:xfrm>
              <a:off x="4226" y="1568"/>
              <a:ext cx="3444" cy="308"/>
            </a:xfrm>
            <a:custGeom>
              <a:avLst/>
              <a:gdLst>
                <a:gd name="T0" fmla="*/ 0 w 3444"/>
                <a:gd name="T1" fmla="*/ 1875 h 308"/>
                <a:gd name="T2" fmla="*/ 3444 w 3444"/>
                <a:gd name="T3" fmla="*/ 1875 h 308"/>
                <a:gd name="T4" fmla="*/ 0 w 3444"/>
                <a:gd name="T5" fmla="*/ 1568 h 308"/>
                <a:gd name="T6" fmla="*/ 3444 w 3444"/>
                <a:gd name="T7" fmla="*/ 1568 h 30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444" h="308">
                  <a:moveTo>
                    <a:pt x="0" y="307"/>
                  </a:moveTo>
                  <a:lnTo>
                    <a:pt x="3444" y="307"/>
                  </a:lnTo>
                  <a:moveTo>
                    <a:pt x="0" y="0"/>
                  </a:moveTo>
                  <a:lnTo>
                    <a:pt x="3444" y="0"/>
                  </a:lnTo>
                </a:path>
              </a:pathLst>
            </a:custGeom>
            <a:noFill/>
            <a:ln w="9144">
              <a:solidFill>
                <a:srgbClr val="858585"/>
              </a:solidFill>
              <a:round/>
              <a:headEnd/>
              <a:tailEnd/>
            </a:ln>
            <a:extLst>
              <a:ext uri="{909E8E84-426E-40DD-AFC4-6F175D3DCCD1}">
                <a14:hiddenFill xmlns:a14="http://schemas.microsoft.com/office/drawing/2010/main">
                  <a:solidFill>
                    <a:srgbClr val="FFFFFF"/>
                  </a:solidFill>
                </a14:hiddenFill>
              </a:ext>
            </a:extLst>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endParaRPr lang="it-IT" sz="2400"/>
            </a:p>
          </p:txBody>
        </p:sp>
        <p:sp>
          <p:nvSpPr>
            <p:cNvPr id="13" name="AutoShape 3067">
              <a:extLst>
                <a:ext uri="{FF2B5EF4-FFF2-40B4-BE49-F238E27FC236}">
                  <a16:creationId xmlns:a16="http://schemas.microsoft.com/office/drawing/2014/main" id="{6A65DA70-1F25-4D44-A679-C89EB0871FFE}"/>
                </a:ext>
              </a:extLst>
            </p:cNvPr>
            <p:cNvSpPr>
              <a:spLocks/>
            </p:cNvSpPr>
            <p:nvPr/>
          </p:nvSpPr>
          <p:spPr bwMode="auto">
            <a:xfrm>
              <a:off x="3905" y="1373"/>
              <a:ext cx="3526" cy="1114"/>
            </a:xfrm>
            <a:custGeom>
              <a:avLst/>
              <a:gdLst>
                <a:gd name="T0" fmla="*/ 321 w 3526"/>
                <a:gd name="T1" fmla="*/ 1373 h 1114"/>
                <a:gd name="T2" fmla="*/ 0 w 3526"/>
                <a:gd name="T3" fmla="*/ 1373 h 1114"/>
                <a:gd name="T4" fmla="*/ 0 w 3526"/>
                <a:gd name="T5" fmla="*/ 2487 h 1114"/>
                <a:gd name="T6" fmla="*/ 321 w 3526"/>
                <a:gd name="T7" fmla="*/ 2487 h 1114"/>
                <a:gd name="T8" fmla="*/ 321 w 3526"/>
                <a:gd name="T9" fmla="*/ 1373 h 1114"/>
                <a:gd name="T10" fmla="*/ 1121 w 3526"/>
                <a:gd name="T11" fmla="*/ 1863 h 1114"/>
                <a:gd name="T12" fmla="*/ 801 w 3526"/>
                <a:gd name="T13" fmla="*/ 1863 h 1114"/>
                <a:gd name="T14" fmla="*/ 801 w 3526"/>
                <a:gd name="T15" fmla="*/ 2487 h 1114"/>
                <a:gd name="T16" fmla="*/ 1121 w 3526"/>
                <a:gd name="T17" fmla="*/ 2487 h 1114"/>
                <a:gd name="T18" fmla="*/ 1121 w 3526"/>
                <a:gd name="T19" fmla="*/ 1863 h 1114"/>
                <a:gd name="T20" fmla="*/ 1922 w 3526"/>
                <a:gd name="T21" fmla="*/ 2269 h 1114"/>
                <a:gd name="T22" fmla="*/ 1603 w 3526"/>
                <a:gd name="T23" fmla="*/ 2269 h 1114"/>
                <a:gd name="T24" fmla="*/ 1603 w 3526"/>
                <a:gd name="T25" fmla="*/ 2487 h 1114"/>
                <a:gd name="T26" fmla="*/ 1922 w 3526"/>
                <a:gd name="T27" fmla="*/ 2487 h 1114"/>
                <a:gd name="T28" fmla="*/ 1922 w 3526"/>
                <a:gd name="T29" fmla="*/ 2269 h 1114"/>
                <a:gd name="T30" fmla="*/ 2724 w 3526"/>
                <a:gd name="T31" fmla="*/ 2213 h 1114"/>
                <a:gd name="T32" fmla="*/ 2402 w 3526"/>
                <a:gd name="T33" fmla="*/ 2213 h 1114"/>
                <a:gd name="T34" fmla="*/ 2402 w 3526"/>
                <a:gd name="T35" fmla="*/ 2487 h 1114"/>
                <a:gd name="T36" fmla="*/ 2724 w 3526"/>
                <a:gd name="T37" fmla="*/ 2487 h 1114"/>
                <a:gd name="T38" fmla="*/ 2724 w 3526"/>
                <a:gd name="T39" fmla="*/ 2213 h 1114"/>
                <a:gd name="T40" fmla="*/ 3525 w 3526"/>
                <a:gd name="T41" fmla="*/ 2098 h 1114"/>
                <a:gd name="T42" fmla="*/ 3204 w 3526"/>
                <a:gd name="T43" fmla="*/ 2098 h 1114"/>
                <a:gd name="T44" fmla="*/ 3204 w 3526"/>
                <a:gd name="T45" fmla="*/ 2487 h 1114"/>
                <a:gd name="T46" fmla="*/ 3525 w 3526"/>
                <a:gd name="T47" fmla="*/ 2487 h 1114"/>
                <a:gd name="T48" fmla="*/ 3525 w 3526"/>
                <a:gd name="T49" fmla="*/ 2098 h 11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526" h="1114">
                  <a:moveTo>
                    <a:pt x="321" y="0"/>
                  </a:moveTo>
                  <a:lnTo>
                    <a:pt x="0" y="0"/>
                  </a:lnTo>
                  <a:lnTo>
                    <a:pt x="0" y="1114"/>
                  </a:lnTo>
                  <a:lnTo>
                    <a:pt x="321" y="1114"/>
                  </a:lnTo>
                  <a:lnTo>
                    <a:pt x="321" y="0"/>
                  </a:lnTo>
                  <a:moveTo>
                    <a:pt x="1121" y="490"/>
                  </a:moveTo>
                  <a:lnTo>
                    <a:pt x="801" y="490"/>
                  </a:lnTo>
                  <a:lnTo>
                    <a:pt x="801" y="1114"/>
                  </a:lnTo>
                  <a:lnTo>
                    <a:pt x="1121" y="1114"/>
                  </a:lnTo>
                  <a:lnTo>
                    <a:pt x="1121" y="490"/>
                  </a:lnTo>
                  <a:moveTo>
                    <a:pt x="1922" y="896"/>
                  </a:moveTo>
                  <a:lnTo>
                    <a:pt x="1603" y="896"/>
                  </a:lnTo>
                  <a:lnTo>
                    <a:pt x="1603" y="1114"/>
                  </a:lnTo>
                  <a:lnTo>
                    <a:pt x="1922" y="1114"/>
                  </a:lnTo>
                  <a:lnTo>
                    <a:pt x="1922" y="896"/>
                  </a:lnTo>
                  <a:moveTo>
                    <a:pt x="2724" y="840"/>
                  </a:moveTo>
                  <a:lnTo>
                    <a:pt x="2402" y="840"/>
                  </a:lnTo>
                  <a:lnTo>
                    <a:pt x="2402" y="1114"/>
                  </a:lnTo>
                  <a:lnTo>
                    <a:pt x="2724" y="1114"/>
                  </a:lnTo>
                  <a:lnTo>
                    <a:pt x="2724" y="840"/>
                  </a:lnTo>
                  <a:moveTo>
                    <a:pt x="3525" y="725"/>
                  </a:moveTo>
                  <a:lnTo>
                    <a:pt x="3204" y="725"/>
                  </a:lnTo>
                  <a:lnTo>
                    <a:pt x="3204" y="1114"/>
                  </a:lnTo>
                  <a:lnTo>
                    <a:pt x="3525" y="1114"/>
                  </a:lnTo>
                  <a:lnTo>
                    <a:pt x="3525" y="725"/>
                  </a:lnTo>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endParaRPr lang="it-IT" sz="2400"/>
            </a:p>
          </p:txBody>
        </p:sp>
        <p:sp>
          <p:nvSpPr>
            <p:cNvPr id="14" name="AutoShape 3066">
              <a:extLst>
                <a:ext uri="{FF2B5EF4-FFF2-40B4-BE49-F238E27FC236}">
                  <a16:creationId xmlns:a16="http://schemas.microsoft.com/office/drawing/2014/main" id="{E3801050-E45A-4F57-ADA2-13EBF205E1A4}"/>
                </a:ext>
              </a:extLst>
            </p:cNvPr>
            <p:cNvSpPr>
              <a:spLocks/>
            </p:cNvSpPr>
            <p:nvPr/>
          </p:nvSpPr>
          <p:spPr bwMode="auto">
            <a:xfrm>
              <a:off x="2803" y="1261"/>
              <a:ext cx="4868" cy="1289"/>
            </a:xfrm>
            <a:custGeom>
              <a:avLst/>
              <a:gdLst>
                <a:gd name="T0" fmla="*/ 60 w 4868"/>
                <a:gd name="T1" fmla="*/ 1261 h 1289"/>
                <a:gd name="T2" fmla="*/ 4867 w 4868"/>
                <a:gd name="T3" fmla="*/ 1261 h 1289"/>
                <a:gd name="T4" fmla="*/ 60 w 4868"/>
                <a:gd name="T5" fmla="*/ 2487 h 1289"/>
                <a:gd name="T6" fmla="*/ 60 w 4868"/>
                <a:gd name="T7" fmla="*/ 1261 h 1289"/>
                <a:gd name="T8" fmla="*/ 0 w 4868"/>
                <a:gd name="T9" fmla="*/ 2487 h 1289"/>
                <a:gd name="T10" fmla="*/ 60 w 4868"/>
                <a:gd name="T11" fmla="*/ 2487 h 1289"/>
                <a:gd name="T12" fmla="*/ 0 w 4868"/>
                <a:gd name="T13" fmla="*/ 2180 h 1289"/>
                <a:gd name="T14" fmla="*/ 60 w 4868"/>
                <a:gd name="T15" fmla="*/ 2180 h 1289"/>
                <a:gd name="T16" fmla="*/ 0 w 4868"/>
                <a:gd name="T17" fmla="*/ 1875 h 1289"/>
                <a:gd name="T18" fmla="*/ 60 w 4868"/>
                <a:gd name="T19" fmla="*/ 1875 h 1289"/>
                <a:gd name="T20" fmla="*/ 0 w 4868"/>
                <a:gd name="T21" fmla="*/ 1568 h 1289"/>
                <a:gd name="T22" fmla="*/ 60 w 4868"/>
                <a:gd name="T23" fmla="*/ 1568 h 1289"/>
                <a:gd name="T24" fmla="*/ 0 w 4868"/>
                <a:gd name="T25" fmla="*/ 1261 h 1289"/>
                <a:gd name="T26" fmla="*/ 60 w 4868"/>
                <a:gd name="T27" fmla="*/ 1261 h 1289"/>
                <a:gd name="T28" fmla="*/ 60 w 4868"/>
                <a:gd name="T29" fmla="*/ 2487 h 1289"/>
                <a:gd name="T30" fmla="*/ 4867 w 4868"/>
                <a:gd name="T31" fmla="*/ 2487 h 1289"/>
                <a:gd name="T32" fmla="*/ 60 w 4868"/>
                <a:gd name="T33" fmla="*/ 2487 h 1289"/>
                <a:gd name="T34" fmla="*/ 60 w 4868"/>
                <a:gd name="T35" fmla="*/ 2549 h 1289"/>
                <a:gd name="T36" fmla="*/ 862 w 4868"/>
                <a:gd name="T37" fmla="*/ 2487 h 1289"/>
                <a:gd name="T38" fmla="*/ 862 w 4868"/>
                <a:gd name="T39" fmla="*/ 2549 h 1289"/>
                <a:gd name="T40" fmla="*/ 1663 w 4868"/>
                <a:gd name="T41" fmla="*/ 2487 h 1289"/>
                <a:gd name="T42" fmla="*/ 1663 w 4868"/>
                <a:gd name="T43" fmla="*/ 2549 h 1289"/>
                <a:gd name="T44" fmla="*/ 2465 w 4868"/>
                <a:gd name="T45" fmla="*/ 2487 h 1289"/>
                <a:gd name="T46" fmla="*/ 2465 w 4868"/>
                <a:gd name="T47" fmla="*/ 2549 h 1289"/>
                <a:gd name="T48" fmla="*/ 3264 w 4868"/>
                <a:gd name="T49" fmla="*/ 2487 h 1289"/>
                <a:gd name="T50" fmla="*/ 3264 w 4868"/>
                <a:gd name="T51" fmla="*/ 2549 h 1289"/>
                <a:gd name="T52" fmla="*/ 4066 w 4868"/>
                <a:gd name="T53" fmla="*/ 2487 h 1289"/>
                <a:gd name="T54" fmla="*/ 4066 w 4868"/>
                <a:gd name="T55" fmla="*/ 2549 h 1289"/>
                <a:gd name="T56" fmla="*/ 4867 w 4868"/>
                <a:gd name="T57" fmla="*/ 2487 h 1289"/>
                <a:gd name="T58" fmla="*/ 4867 w 4868"/>
                <a:gd name="T59" fmla="*/ 2549 h 128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868" h="1289">
                  <a:moveTo>
                    <a:pt x="60" y="0"/>
                  </a:moveTo>
                  <a:lnTo>
                    <a:pt x="4867" y="0"/>
                  </a:lnTo>
                  <a:moveTo>
                    <a:pt x="60" y="1226"/>
                  </a:moveTo>
                  <a:lnTo>
                    <a:pt x="60" y="0"/>
                  </a:lnTo>
                  <a:moveTo>
                    <a:pt x="0" y="1226"/>
                  </a:moveTo>
                  <a:lnTo>
                    <a:pt x="60" y="1226"/>
                  </a:lnTo>
                  <a:moveTo>
                    <a:pt x="0" y="919"/>
                  </a:moveTo>
                  <a:lnTo>
                    <a:pt x="60" y="919"/>
                  </a:lnTo>
                  <a:moveTo>
                    <a:pt x="0" y="614"/>
                  </a:moveTo>
                  <a:lnTo>
                    <a:pt x="60" y="614"/>
                  </a:lnTo>
                  <a:moveTo>
                    <a:pt x="0" y="307"/>
                  </a:moveTo>
                  <a:lnTo>
                    <a:pt x="60" y="307"/>
                  </a:lnTo>
                  <a:moveTo>
                    <a:pt x="0" y="0"/>
                  </a:moveTo>
                  <a:lnTo>
                    <a:pt x="60" y="0"/>
                  </a:lnTo>
                  <a:moveTo>
                    <a:pt x="60" y="1226"/>
                  </a:moveTo>
                  <a:lnTo>
                    <a:pt x="4867" y="1226"/>
                  </a:lnTo>
                  <a:moveTo>
                    <a:pt x="60" y="1226"/>
                  </a:moveTo>
                  <a:lnTo>
                    <a:pt x="60" y="1288"/>
                  </a:lnTo>
                  <a:moveTo>
                    <a:pt x="862" y="1226"/>
                  </a:moveTo>
                  <a:lnTo>
                    <a:pt x="862" y="1288"/>
                  </a:lnTo>
                  <a:moveTo>
                    <a:pt x="1663" y="1226"/>
                  </a:moveTo>
                  <a:lnTo>
                    <a:pt x="1663" y="1288"/>
                  </a:lnTo>
                  <a:moveTo>
                    <a:pt x="2465" y="1226"/>
                  </a:moveTo>
                  <a:lnTo>
                    <a:pt x="2465" y="1288"/>
                  </a:lnTo>
                  <a:moveTo>
                    <a:pt x="3264" y="1226"/>
                  </a:moveTo>
                  <a:lnTo>
                    <a:pt x="3264" y="1288"/>
                  </a:lnTo>
                  <a:moveTo>
                    <a:pt x="4066" y="1226"/>
                  </a:moveTo>
                  <a:lnTo>
                    <a:pt x="4066" y="1288"/>
                  </a:lnTo>
                  <a:moveTo>
                    <a:pt x="4867" y="1226"/>
                  </a:moveTo>
                  <a:lnTo>
                    <a:pt x="4867" y="1288"/>
                  </a:lnTo>
                </a:path>
              </a:pathLst>
            </a:custGeom>
            <a:noFill/>
            <a:ln w="9144">
              <a:solidFill>
                <a:srgbClr val="858585"/>
              </a:solidFill>
              <a:round/>
              <a:headEnd/>
              <a:tailEnd/>
            </a:ln>
            <a:extLst>
              <a:ext uri="{909E8E84-426E-40DD-AFC4-6F175D3DCCD1}">
                <a14:hiddenFill xmlns:a14="http://schemas.microsoft.com/office/drawing/2010/main">
                  <a:solidFill>
                    <a:srgbClr val="FFFFFF"/>
                  </a:solidFill>
                </a14:hiddenFill>
              </a:ext>
            </a:extLst>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endParaRPr lang="it-IT" sz="2400"/>
            </a:p>
          </p:txBody>
        </p:sp>
        <p:sp>
          <p:nvSpPr>
            <p:cNvPr id="15" name="Rectangle 3059">
              <a:extLst>
                <a:ext uri="{FF2B5EF4-FFF2-40B4-BE49-F238E27FC236}">
                  <a16:creationId xmlns:a16="http://schemas.microsoft.com/office/drawing/2014/main" id="{2A696996-73B8-45F3-8B2A-FEE12F233B95}"/>
                </a:ext>
              </a:extLst>
            </p:cNvPr>
            <p:cNvSpPr>
              <a:spLocks noChangeArrowheads="1"/>
            </p:cNvSpPr>
            <p:nvPr/>
          </p:nvSpPr>
          <p:spPr bwMode="auto">
            <a:xfrm>
              <a:off x="1759" y="526"/>
              <a:ext cx="6130" cy="2600"/>
            </a:xfrm>
            <a:prstGeom prst="rect">
              <a:avLst/>
            </a:prstGeom>
            <a:noFill/>
            <a:ln w="12700">
              <a:solidFill>
                <a:srgbClr val="858585"/>
              </a:solidFill>
              <a:miter lim="800000"/>
              <a:headEnd/>
              <a:tailEnd/>
            </a:ln>
            <a:extLst>
              <a:ext uri="{909E8E84-426E-40DD-AFC4-6F175D3DCCD1}">
                <a14:hiddenFill xmlns:a14="http://schemas.microsoft.com/office/drawing/2010/main">
                  <a:solidFill>
                    <a:srgbClr val="FFFFFF"/>
                  </a:solidFill>
                </a14:hiddenFill>
              </a:ext>
            </a:extLst>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eaLnBrk="1" hangingPunct="1">
                <a:spcBef>
                  <a:spcPct val="0"/>
                </a:spcBef>
                <a:buFontTx/>
                <a:buNone/>
              </a:pPr>
              <a:endParaRPr lang="it-IT" altLang="it-IT" sz="2400">
                <a:latin typeface="Arial" panose="020B0604020202020204" pitchFamily="34" charset="0"/>
              </a:endParaRPr>
            </a:p>
          </p:txBody>
        </p:sp>
        <p:sp>
          <p:nvSpPr>
            <p:cNvPr id="16" name="Text Box 3058">
              <a:extLst>
                <a:ext uri="{FF2B5EF4-FFF2-40B4-BE49-F238E27FC236}">
                  <a16:creationId xmlns:a16="http://schemas.microsoft.com/office/drawing/2014/main" id="{11ED18C2-AD5A-433F-BA34-590BAF7BC38E}"/>
                </a:ext>
              </a:extLst>
            </p:cNvPr>
            <p:cNvSpPr txBox="1">
              <a:spLocks noChangeArrowheads="1"/>
            </p:cNvSpPr>
            <p:nvPr/>
          </p:nvSpPr>
          <p:spPr bwMode="auto">
            <a:xfrm>
              <a:off x="3236" y="722"/>
              <a:ext cx="2124"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eaLnBrk="1" hangingPunct="1">
                <a:lnSpc>
                  <a:spcPts val="1400"/>
                </a:lnSpc>
                <a:spcBef>
                  <a:spcPct val="0"/>
                </a:spcBef>
                <a:buFontTx/>
                <a:buNone/>
              </a:pPr>
              <a:r>
                <a:rPr lang="en-US" altLang="it-IT" sz="2667" b="1" dirty="0" err="1">
                  <a:solidFill>
                    <a:srgbClr val="C00000"/>
                  </a:solidFill>
                  <a:latin typeface="Agency FB" panose="020B0503020202020204" pitchFamily="34" charset="0"/>
                </a:rPr>
                <a:t>Fasce</a:t>
              </a:r>
              <a:r>
                <a:rPr lang="en-US" altLang="it-IT" sz="2667" b="1" dirty="0">
                  <a:solidFill>
                    <a:srgbClr val="C00000"/>
                  </a:solidFill>
                  <a:latin typeface="Agency FB" panose="020B0503020202020204" pitchFamily="34" charset="0"/>
                </a:rPr>
                <a:t> </a:t>
              </a:r>
              <a:r>
                <a:rPr lang="en-US" altLang="it-IT" sz="2667" b="1" dirty="0" err="1">
                  <a:solidFill>
                    <a:srgbClr val="C00000"/>
                  </a:solidFill>
                  <a:latin typeface="Agency FB" panose="020B0503020202020204" pitchFamily="34" charset="0"/>
                </a:rPr>
                <a:t>d'età</a:t>
              </a:r>
              <a:endParaRPr lang="it-IT" altLang="it-IT" sz="2667" dirty="0">
                <a:solidFill>
                  <a:srgbClr val="C00000"/>
                </a:solidFill>
                <a:latin typeface="Franklin Gothic Book" panose="020B0503020102020204" pitchFamily="34" charset="0"/>
              </a:endParaRPr>
            </a:p>
          </p:txBody>
        </p:sp>
        <p:sp>
          <p:nvSpPr>
            <p:cNvPr id="17" name="Text Box 3057">
              <a:extLst>
                <a:ext uri="{FF2B5EF4-FFF2-40B4-BE49-F238E27FC236}">
                  <a16:creationId xmlns:a16="http://schemas.microsoft.com/office/drawing/2014/main" id="{78605E0C-6457-491C-96DD-8243A48D2434}"/>
                </a:ext>
              </a:extLst>
            </p:cNvPr>
            <p:cNvSpPr txBox="1">
              <a:spLocks noChangeArrowheads="1"/>
            </p:cNvSpPr>
            <p:nvPr/>
          </p:nvSpPr>
          <p:spPr bwMode="auto">
            <a:xfrm>
              <a:off x="2422" y="1170"/>
              <a:ext cx="441" cy="1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upright="1"/>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R="635" algn="ctr">
                <a:lnSpc>
                  <a:spcPts val="1031"/>
                </a:lnSpc>
                <a:spcAft>
                  <a:spcPts val="0"/>
                </a:spcAft>
                <a:defRPr/>
              </a:pPr>
              <a:endParaRPr lang="en-US" sz="1000" dirty="0">
                <a:latin typeface="Agency FB"/>
                <a:ea typeface="Franklin Gothic Book"/>
                <a:cs typeface="Franklin Gothic Book"/>
              </a:endParaRPr>
            </a:p>
            <a:p>
              <a:pPr marR="635" algn="ctr">
                <a:lnSpc>
                  <a:spcPts val="1031"/>
                </a:lnSpc>
                <a:spcAft>
                  <a:spcPts val="0"/>
                </a:spcAft>
                <a:defRPr/>
              </a:pPr>
              <a:r>
                <a:rPr lang="en-US" sz="1000" dirty="0">
                  <a:latin typeface="Agency FB"/>
                  <a:ea typeface="Franklin Gothic Book"/>
                  <a:cs typeface="Franklin Gothic Book"/>
                </a:rPr>
                <a:t>800</a:t>
              </a:r>
              <a:endParaRPr lang="it-IT" sz="1100" dirty="0">
                <a:latin typeface="Franklin Gothic Book"/>
                <a:ea typeface="Franklin Gothic Book"/>
                <a:cs typeface="Franklin Gothic Book"/>
              </a:endParaRPr>
            </a:p>
            <a:p>
              <a:pPr algn="ctr">
                <a:spcBef>
                  <a:spcPts val="351"/>
                </a:spcBef>
                <a:spcAft>
                  <a:spcPts val="0"/>
                </a:spcAft>
                <a:defRPr/>
              </a:pPr>
              <a:endParaRPr lang="en-US" sz="1000" dirty="0">
                <a:latin typeface="Agency FB"/>
                <a:ea typeface="Franklin Gothic Book"/>
                <a:cs typeface="Franklin Gothic Book"/>
              </a:endParaRPr>
            </a:p>
            <a:p>
              <a:pPr algn="ctr">
                <a:spcBef>
                  <a:spcPts val="351"/>
                </a:spcBef>
                <a:spcAft>
                  <a:spcPts val="0"/>
                </a:spcAft>
                <a:defRPr/>
              </a:pPr>
              <a:r>
                <a:rPr lang="en-US" sz="1000" dirty="0">
                  <a:latin typeface="Agency FB"/>
                  <a:ea typeface="Franklin Gothic Book"/>
                  <a:cs typeface="Franklin Gothic Book"/>
                </a:rPr>
                <a:t>600</a:t>
              </a:r>
              <a:endParaRPr lang="it-IT" sz="1100" dirty="0">
                <a:latin typeface="Franklin Gothic Book"/>
                <a:ea typeface="Franklin Gothic Book"/>
                <a:cs typeface="Franklin Gothic Book"/>
              </a:endParaRPr>
            </a:p>
            <a:p>
              <a:pPr marL="4445" algn="ctr">
                <a:spcBef>
                  <a:spcPts val="351"/>
                </a:spcBef>
                <a:spcAft>
                  <a:spcPts val="0"/>
                </a:spcAft>
                <a:defRPr/>
              </a:pPr>
              <a:endParaRPr lang="en-US" sz="1000" dirty="0">
                <a:latin typeface="Agency FB"/>
                <a:ea typeface="Franklin Gothic Book"/>
                <a:cs typeface="Franklin Gothic Book"/>
              </a:endParaRPr>
            </a:p>
            <a:p>
              <a:pPr marL="4445" algn="ctr">
                <a:spcBef>
                  <a:spcPts val="351"/>
                </a:spcBef>
                <a:spcAft>
                  <a:spcPts val="0"/>
                </a:spcAft>
                <a:defRPr/>
              </a:pPr>
              <a:r>
                <a:rPr lang="en-US" sz="1000" dirty="0">
                  <a:latin typeface="Agency FB"/>
                  <a:ea typeface="Franklin Gothic Book"/>
                  <a:cs typeface="Franklin Gothic Book"/>
                </a:rPr>
                <a:t>400</a:t>
              </a:r>
              <a:endParaRPr lang="it-IT" sz="1100" dirty="0">
                <a:latin typeface="Franklin Gothic Book"/>
                <a:ea typeface="Franklin Gothic Book"/>
                <a:cs typeface="Franklin Gothic Book"/>
              </a:endParaRPr>
            </a:p>
            <a:p>
              <a:pPr marL="1905" algn="ctr">
                <a:spcBef>
                  <a:spcPts val="345"/>
                </a:spcBef>
                <a:spcAft>
                  <a:spcPts val="0"/>
                </a:spcAft>
                <a:defRPr/>
              </a:pPr>
              <a:endParaRPr lang="en-US" sz="1000" dirty="0">
                <a:latin typeface="Agency FB"/>
                <a:ea typeface="Franklin Gothic Book"/>
                <a:cs typeface="Franklin Gothic Book"/>
              </a:endParaRPr>
            </a:p>
            <a:p>
              <a:pPr marL="1905" algn="ctr">
                <a:spcBef>
                  <a:spcPts val="345"/>
                </a:spcBef>
                <a:spcAft>
                  <a:spcPts val="0"/>
                </a:spcAft>
                <a:defRPr/>
              </a:pPr>
              <a:endParaRPr lang="en-US" sz="1000" dirty="0">
                <a:latin typeface="Agency FB"/>
                <a:ea typeface="Franklin Gothic Book"/>
                <a:cs typeface="Franklin Gothic Book"/>
              </a:endParaRPr>
            </a:p>
            <a:p>
              <a:pPr marL="1905" algn="ctr">
                <a:spcBef>
                  <a:spcPts val="345"/>
                </a:spcBef>
                <a:spcAft>
                  <a:spcPts val="0"/>
                </a:spcAft>
                <a:defRPr/>
              </a:pPr>
              <a:r>
                <a:rPr lang="en-US" sz="1000" dirty="0">
                  <a:latin typeface="Agency FB"/>
                  <a:ea typeface="Franklin Gothic Book"/>
                  <a:cs typeface="Franklin Gothic Book"/>
                </a:rPr>
                <a:t>200</a:t>
              </a:r>
              <a:endParaRPr lang="it-IT" sz="1100" dirty="0">
                <a:latin typeface="Franklin Gothic Book"/>
                <a:ea typeface="Franklin Gothic Book"/>
                <a:cs typeface="Franklin Gothic Book"/>
              </a:endParaRPr>
            </a:p>
            <a:p>
              <a:pPr marL="108583" algn="ctr">
                <a:lnSpc>
                  <a:spcPts val="1151"/>
                </a:lnSpc>
                <a:spcBef>
                  <a:spcPts val="351"/>
                </a:spcBef>
                <a:spcAft>
                  <a:spcPts val="0"/>
                </a:spcAft>
                <a:defRPr/>
              </a:pPr>
              <a:endParaRPr lang="en-US" sz="1000" dirty="0">
                <a:latin typeface="Agency FB"/>
                <a:ea typeface="Franklin Gothic Book"/>
                <a:cs typeface="Franklin Gothic Book"/>
              </a:endParaRPr>
            </a:p>
            <a:p>
              <a:pPr marL="108583" algn="ctr">
                <a:lnSpc>
                  <a:spcPts val="1151"/>
                </a:lnSpc>
                <a:spcBef>
                  <a:spcPts val="351"/>
                </a:spcBef>
                <a:spcAft>
                  <a:spcPts val="0"/>
                </a:spcAft>
                <a:defRPr/>
              </a:pPr>
              <a:r>
                <a:rPr lang="en-US" sz="1000" dirty="0">
                  <a:latin typeface="Agency FB"/>
                  <a:ea typeface="Franklin Gothic Book"/>
                  <a:cs typeface="Franklin Gothic Book"/>
                </a:rPr>
                <a:t>0</a:t>
              </a:r>
              <a:endParaRPr lang="it-IT" sz="1100" dirty="0">
                <a:latin typeface="Franklin Gothic Book"/>
                <a:ea typeface="Franklin Gothic Book"/>
                <a:cs typeface="Franklin Gothic Book"/>
              </a:endParaRPr>
            </a:p>
          </p:txBody>
        </p:sp>
        <p:sp>
          <p:nvSpPr>
            <p:cNvPr id="18" name="Text Box 3056">
              <a:extLst>
                <a:ext uri="{FF2B5EF4-FFF2-40B4-BE49-F238E27FC236}">
                  <a16:creationId xmlns:a16="http://schemas.microsoft.com/office/drawing/2014/main" id="{B3D3720E-A7CD-413E-8F01-21E4F4339ED1}"/>
                </a:ext>
              </a:extLst>
            </p:cNvPr>
            <p:cNvSpPr txBox="1">
              <a:spLocks noChangeArrowheads="1"/>
            </p:cNvSpPr>
            <p:nvPr/>
          </p:nvSpPr>
          <p:spPr bwMode="auto">
            <a:xfrm>
              <a:off x="2637" y="1051"/>
              <a:ext cx="932" cy="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eaLnBrk="1" hangingPunct="1">
                <a:lnSpc>
                  <a:spcPts val="1000"/>
                </a:lnSpc>
                <a:spcBef>
                  <a:spcPct val="0"/>
                </a:spcBef>
                <a:buFontTx/>
                <a:buNone/>
              </a:pPr>
              <a:r>
                <a:rPr lang="en-US" altLang="it-IT" sz="3733" b="1" dirty="0">
                  <a:latin typeface="Agency FB" panose="020B0503020202020204" pitchFamily="34" charset="0"/>
                </a:rPr>
                <a:t>28.2%</a:t>
              </a:r>
              <a:endParaRPr lang="it-IT" altLang="it-IT" sz="3733" dirty="0">
                <a:latin typeface="Franklin Gothic Book" panose="020B0503020102020204" pitchFamily="34" charset="0"/>
              </a:endParaRPr>
            </a:p>
          </p:txBody>
        </p:sp>
        <p:sp>
          <p:nvSpPr>
            <p:cNvPr id="19" name="Text Box 3055">
              <a:extLst>
                <a:ext uri="{FF2B5EF4-FFF2-40B4-BE49-F238E27FC236}">
                  <a16:creationId xmlns:a16="http://schemas.microsoft.com/office/drawing/2014/main" id="{71901302-4412-43FC-B5F0-2CAB9D609442}"/>
                </a:ext>
              </a:extLst>
            </p:cNvPr>
            <p:cNvSpPr txBox="1">
              <a:spLocks noChangeArrowheads="1"/>
            </p:cNvSpPr>
            <p:nvPr/>
          </p:nvSpPr>
          <p:spPr bwMode="auto">
            <a:xfrm>
              <a:off x="3809" y="1019"/>
              <a:ext cx="94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eaLnBrk="1" hangingPunct="1">
                <a:lnSpc>
                  <a:spcPts val="1000"/>
                </a:lnSpc>
                <a:spcBef>
                  <a:spcPct val="0"/>
                </a:spcBef>
                <a:buFontTx/>
                <a:buNone/>
              </a:pPr>
              <a:r>
                <a:rPr lang="en-US" altLang="it-IT" sz="3733" b="1" dirty="0">
                  <a:latin typeface="Agency FB" panose="020B0503020202020204" pitchFamily="34" charset="0"/>
                </a:rPr>
                <a:t>30.6%</a:t>
              </a:r>
              <a:endParaRPr lang="it-IT" altLang="it-IT" sz="3733" dirty="0">
                <a:latin typeface="Franklin Gothic Book" panose="020B0503020102020204" pitchFamily="34" charset="0"/>
              </a:endParaRPr>
            </a:p>
          </p:txBody>
        </p:sp>
        <p:sp>
          <p:nvSpPr>
            <p:cNvPr id="20" name="Text Box 3054">
              <a:extLst>
                <a:ext uri="{FF2B5EF4-FFF2-40B4-BE49-F238E27FC236}">
                  <a16:creationId xmlns:a16="http://schemas.microsoft.com/office/drawing/2014/main" id="{BA2D6707-56FF-43FF-863D-FBD4B04A8105}"/>
                </a:ext>
              </a:extLst>
            </p:cNvPr>
            <p:cNvSpPr txBox="1">
              <a:spLocks noChangeArrowheads="1"/>
            </p:cNvSpPr>
            <p:nvPr/>
          </p:nvSpPr>
          <p:spPr bwMode="auto">
            <a:xfrm>
              <a:off x="4689" y="1567"/>
              <a:ext cx="979"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eaLnBrk="1" hangingPunct="1">
                <a:lnSpc>
                  <a:spcPts val="1000"/>
                </a:lnSpc>
                <a:spcBef>
                  <a:spcPct val="0"/>
                </a:spcBef>
                <a:buFontTx/>
                <a:buNone/>
              </a:pPr>
              <a:r>
                <a:rPr lang="en-US" altLang="it-IT" sz="3733" b="1" dirty="0">
                  <a:latin typeface="Agency FB" panose="020B0503020202020204" pitchFamily="34" charset="0"/>
                </a:rPr>
                <a:t>17.1%</a:t>
              </a:r>
              <a:endParaRPr lang="it-IT" altLang="it-IT" sz="3733" dirty="0">
                <a:latin typeface="Franklin Gothic Book" panose="020B0503020102020204" pitchFamily="34" charset="0"/>
              </a:endParaRPr>
            </a:p>
          </p:txBody>
        </p:sp>
        <p:sp>
          <p:nvSpPr>
            <p:cNvPr id="21" name="Text Box 3053">
              <a:extLst>
                <a:ext uri="{FF2B5EF4-FFF2-40B4-BE49-F238E27FC236}">
                  <a16:creationId xmlns:a16="http://schemas.microsoft.com/office/drawing/2014/main" id="{71F87E48-CC9A-4ECE-AB0A-DEC82D665A41}"/>
                </a:ext>
              </a:extLst>
            </p:cNvPr>
            <p:cNvSpPr txBox="1">
              <a:spLocks noChangeArrowheads="1"/>
            </p:cNvSpPr>
            <p:nvPr/>
          </p:nvSpPr>
          <p:spPr bwMode="auto">
            <a:xfrm>
              <a:off x="6916" y="1725"/>
              <a:ext cx="8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eaLnBrk="1" hangingPunct="1">
                <a:lnSpc>
                  <a:spcPts val="1000"/>
                </a:lnSpc>
                <a:spcBef>
                  <a:spcPct val="0"/>
                </a:spcBef>
                <a:buFontTx/>
                <a:buNone/>
              </a:pPr>
              <a:r>
                <a:rPr lang="en-US" altLang="it-IT" sz="3733" b="1" dirty="0">
                  <a:latin typeface="Agency FB" panose="020B0503020202020204" pitchFamily="34" charset="0"/>
                </a:rPr>
                <a:t>10.6 %</a:t>
              </a:r>
              <a:endParaRPr lang="it-IT" altLang="it-IT" sz="3733" dirty="0">
                <a:latin typeface="Franklin Gothic Book" panose="020B0503020102020204" pitchFamily="34" charset="0"/>
              </a:endParaRPr>
            </a:p>
          </p:txBody>
        </p:sp>
        <p:sp>
          <p:nvSpPr>
            <p:cNvPr id="22" name="Text Box 3052">
              <a:extLst>
                <a:ext uri="{FF2B5EF4-FFF2-40B4-BE49-F238E27FC236}">
                  <a16:creationId xmlns:a16="http://schemas.microsoft.com/office/drawing/2014/main" id="{1E4C1789-D8E1-40AD-A8DC-3D7120D699A6}"/>
                </a:ext>
              </a:extLst>
            </p:cNvPr>
            <p:cNvSpPr txBox="1">
              <a:spLocks noChangeArrowheads="1"/>
            </p:cNvSpPr>
            <p:nvPr/>
          </p:nvSpPr>
          <p:spPr bwMode="auto">
            <a:xfrm>
              <a:off x="5446" y="1876"/>
              <a:ext cx="543"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eaLnBrk="1" hangingPunct="1">
                <a:lnSpc>
                  <a:spcPts val="1000"/>
                </a:lnSpc>
                <a:spcBef>
                  <a:spcPct val="0"/>
                </a:spcBef>
                <a:buFontTx/>
                <a:buNone/>
              </a:pPr>
              <a:r>
                <a:rPr lang="en-US" altLang="it-IT" sz="3733" b="1">
                  <a:latin typeface="Agency FB" panose="020B0503020202020204" pitchFamily="34" charset="0"/>
                </a:rPr>
                <a:t>6%</a:t>
              </a:r>
              <a:endParaRPr lang="it-IT" altLang="it-IT" sz="3733">
                <a:latin typeface="Franklin Gothic Book" panose="020B0503020102020204" pitchFamily="34" charset="0"/>
              </a:endParaRPr>
            </a:p>
          </p:txBody>
        </p:sp>
        <p:sp>
          <p:nvSpPr>
            <p:cNvPr id="23" name="Text Box 3051">
              <a:extLst>
                <a:ext uri="{FF2B5EF4-FFF2-40B4-BE49-F238E27FC236}">
                  <a16:creationId xmlns:a16="http://schemas.microsoft.com/office/drawing/2014/main" id="{F2D7C770-9F0D-41AF-92F8-31126A4A51A6}"/>
                </a:ext>
              </a:extLst>
            </p:cNvPr>
            <p:cNvSpPr txBox="1">
              <a:spLocks noChangeArrowheads="1"/>
            </p:cNvSpPr>
            <p:nvPr/>
          </p:nvSpPr>
          <p:spPr bwMode="auto">
            <a:xfrm>
              <a:off x="6049" y="1892"/>
              <a:ext cx="697"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eaLnBrk="1" hangingPunct="1">
                <a:lnSpc>
                  <a:spcPts val="1000"/>
                </a:lnSpc>
                <a:spcBef>
                  <a:spcPct val="0"/>
                </a:spcBef>
                <a:buFontTx/>
                <a:buNone/>
              </a:pPr>
              <a:r>
                <a:rPr lang="en-US" altLang="it-IT" sz="3733" b="1" dirty="0">
                  <a:latin typeface="Agency FB" panose="020B0503020202020204" pitchFamily="34" charset="0"/>
                </a:rPr>
                <a:t>7.5%</a:t>
              </a:r>
              <a:endParaRPr lang="it-IT" altLang="it-IT" sz="3733" dirty="0">
                <a:latin typeface="Franklin Gothic Book" panose="020B0503020102020204" pitchFamily="34" charset="0"/>
              </a:endParaRPr>
            </a:p>
          </p:txBody>
        </p:sp>
        <p:sp>
          <p:nvSpPr>
            <p:cNvPr id="24" name="Text Box 3050">
              <a:extLst>
                <a:ext uri="{FF2B5EF4-FFF2-40B4-BE49-F238E27FC236}">
                  <a16:creationId xmlns:a16="http://schemas.microsoft.com/office/drawing/2014/main" id="{ECA9716A-EC24-40BB-B644-9F638E41504A}"/>
                </a:ext>
              </a:extLst>
            </p:cNvPr>
            <p:cNvSpPr txBox="1">
              <a:spLocks noChangeArrowheads="1"/>
            </p:cNvSpPr>
            <p:nvPr/>
          </p:nvSpPr>
          <p:spPr bwMode="auto">
            <a:xfrm>
              <a:off x="3094" y="2690"/>
              <a:ext cx="5132"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eaLnBrk="1" hangingPunct="1">
                <a:lnSpc>
                  <a:spcPts val="1000"/>
                </a:lnSpc>
                <a:spcBef>
                  <a:spcPct val="0"/>
                </a:spcBef>
                <a:buFontTx/>
                <a:buNone/>
              </a:pPr>
              <a:r>
                <a:rPr lang="en-US" altLang="it-IT" sz="1867" dirty="0">
                  <a:latin typeface="Agency FB" panose="020B0503020202020204" pitchFamily="34" charset="0"/>
                </a:rPr>
                <a:t>17-20 anni           21-23 anni         24-26 anni        27-30 anni     31-50 anni        51 anni in </a:t>
              </a:r>
              <a:r>
                <a:rPr lang="en-US" altLang="it-IT" sz="1867" dirty="0" err="1">
                  <a:latin typeface="Agency FB" panose="020B0503020202020204" pitchFamily="34" charset="0"/>
                </a:rPr>
                <a:t>su</a:t>
              </a:r>
              <a:endParaRPr lang="it-IT" altLang="it-IT" sz="1867" dirty="0">
                <a:latin typeface="Franklin Gothic Book" panose="020B0503020102020204" pitchFamily="34" charset="0"/>
              </a:endParaRPr>
            </a:p>
          </p:txBody>
        </p:sp>
      </p:grpSp>
    </p:spTree>
    <p:extLst>
      <p:ext uri="{BB962C8B-B14F-4D97-AF65-F5344CB8AC3E}">
        <p14:creationId xmlns:p14="http://schemas.microsoft.com/office/powerpoint/2010/main" val="3290342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uppo 27"/>
          <p:cNvGrpSpPr/>
          <p:nvPr/>
        </p:nvGrpSpPr>
        <p:grpSpPr>
          <a:xfrm>
            <a:off x="2452663" y="2214555"/>
            <a:ext cx="6274452" cy="3935104"/>
            <a:chOff x="714348" y="2285992"/>
            <a:chExt cx="6274452" cy="3935104"/>
          </a:xfrm>
        </p:grpSpPr>
        <p:graphicFrame>
          <p:nvGraphicFramePr>
            <p:cNvPr id="10" name="Grafico 9"/>
            <p:cNvGraphicFramePr/>
            <p:nvPr/>
          </p:nvGraphicFramePr>
          <p:xfrm>
            <a:off x="714348" y="2285992"/>
            <a:ext cx="5786478" cy="3935104"/>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Gruppo 11"/>
            <p:cNvGrpSpPr/>
            <p:nvPr/>
          </p:nvGrpSpPr>
          <p:grpSpPr>
            <a:xfrm>
              <a:off x="1662790" y="2721660"/>
              <a:ext cx="5326010" cy="2466844"/>
              <a:chOff x="2591483" y="3001374"/>
              <a:chExt cx="5326010" cy="2466844"/>
            </a:xfrm>
          </p:grpSpPr>
          <p:sp>
            <p:nvSpPr>
              <p:cNvPr id="13" name="Ovale 12"/>
              <p:cNvSpPr/>
              <p:nvPr/>
            </p:nvSpPr>
            <p:spPr>
              <a:xfrm>
                <a:off x="5929321" y="3637276"/>
                <a:ext cx="1368028" cy="1367986"/>
              </a:xfrm>
              <a:prstGeom prst="ellipse">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endParaRPr lang="it-IT" sz="1100"/>
              </a:p>
            </p:txBody>
          </p:sp>
          <p:grpSp>
            <p:nvGrpSpPr>
              <p:cNvPr id="14" name="Gruppo 34"/>
              <p:cNvGrpSpPr/>
              <p:nvPr/>
            </p:nvGrpSpPr>
            <p:grpSpPr>
              <a:xfrm>
                <a:off x="2591483" y="3001374"/>
                <a:ext cx="5326010" cy="2466844"/>
                <a:chOff x="1459785" y="2896164"/>
                <a:chExt cx="5326010" cy="2466844"/>
              </a:xfrm>
            </p:grpSpPr>
            <p:grpSp>
              <p:nvGrpSpPr>
                <p:cNvPr id="15" name="Gruppo 33"/>
                <p:cNvGrpSpPr/>
                <p:nvPr/>
              </p:nvGrpSpPr>
              <p:grpSpPr>
                <a:xfrm>
                  <a:off x="1459785" y="3686797"/>
                  <a:ext cx="2102354" cy="1676211"/>
                  <a:chOff x="1459785" y="3686797"/>
                  <a:chExt cx="2102354" cy="1676211"/>
                </a:xfrm>
              </p:grpSpPr>
              <p:grpSp>
                <p:nvGrpSpPr>
                  <p:cNvPr id="21" name="Gruppo 32"/>
                  <p:cNvGrpSpPr/>
                  <p:nvPr/>
                </p:nvGrpSpPr>
                <p:grpSpPr>
                  <a:xfrm>
                    <a:off x="2235346" y="4175008"/>
                    <a:ext cx="1249947" cy="1188000"/>
                    <a:chOff x="2235346" y="4175008"/>
                    <a:chExt cx="1249947" cy="1188000"/>
                  </a:xfrm>
                </p:grpSpPr>
                <p:sp>
                  <p:nvSpPr>
                    <p:cNvPr id="25" name="Ovale 5"/>
                    <p:cNvSpPr/>
                    <p:nvPr/>
                  </p:nvSpPr>
                  <p:spPr>
                    <a:xfrm>
                      <a:off x="2297293" y="4175008"/>
                      <a:ext cx="1188000" cy="1188000"/>
                    </a:xfrm>
                    <a:prstGeom prst="ellipse">
                      <a:avLst/>
                    </a:prstGeom>
                    <a:solidFill>
                      <a:srgbClr val="33996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wrap="square"/>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endParaRPr lang="it-IT" sz="1100"/>
                    </a:p>
                  </p:txBody>
                </p:sp>
                <p:sp>
                  <p:nvSpPr>
                    <p:cNvPr id="26" name="CasellaDiTesto 25"/>
                    <p:cNvSpPr txBox="1"/>
                    <p:nvPr/>
                  </p:nvSpPr>
                  <p:spPr>
                    <a:xfrm rot="20459180">
                      <a:off x="2235346" y="4384881"/>
                      <a:ext cx="1144127" cy="73866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it-IT" sz="2000" b="1" dirty="0">
                          <a:solidFill>
                            <a:schemeClr val="bg1"/>
                          </a:solidFill>
                          <a:latin typeface="Bradley Hand ITC" pitchFamily="66" charset="0"/>
                        </a:rPr>
                        <a:t>41% N=982</a:t>
                      </a:r>
                      <a:endParaRPr lang="it-IT" sz="1600" b="1" dirty="0">
                        <a:solidFill>
                          <a:schemeClr val="bg1"/>
                        </a:solidFill>
                        <a:latin typeface="Bradley Hand ITC" pitchFamily="66" charset="0"/>
                      </a:endParaRPr>
                    </a:p>
                  </p:txBody>
                </p:sp>
              </p:grpSp>
              <p:grpSp>
                <p:nvGrpSpPr>
                  <p:cNvPr id="22" name="Gruppo 20"/>
                  <p:cNvGrpSpPr/>
                  <p:nvPr/>
                </p:nvGrpSpPr>
                <p:grpSpPr>
                  <a:xfrm>
                    <a:off x="1459785" y="3686797"/>
                    <a:ext cx="2102354" cy="565353"/>
                    <a:chOff x="1802649" y="3148235"/>
                    <a:chExt cx="1925081" cy="447451"/>
                  </a:xfrm>
                </p:grpSpPr>
                <p:sp>
                  <p:nvSpPr>
                    <p:cNvPr id="23" name="Rettangolo 22"/>
                    <p:cNvSpPr/>
                    <p:nvPr/>
                  </p:nvSpPr>
                  <p:spPr>
                    <a:xfrm rot="20459180">
                      <a:off x="1827824" y="3152983"/>
                      <a:ext cx="1660961" cy="44270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it-IT" sz="1200"/>
                    </a:p>
                  </p:txBody>
                </p:sp>
                <p:sp>
                  <p:nvSpPr>
                    <p:cNvPr id="24" name="CasellaDiTesto 23"/>
                    <p:cNvSpPr txBox="1"/>
                    <p:nvPr/>
                  </p:nvSpPr>
                  <p:spPr>
                    <a:xfrm rot="20459180">
                      <a:off x="1802649" y="3148235"/>
                      <a:ext cx="1925081" cy="414105"/>
                    </a:xfrm>
                    <a:prstGeom prst="rect">
                      <a:avLst/>
                    </a:prstGeom>
                    <a:noFill/>
                    <a:ln>
                      <a:no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2800" dirty="0" err="1">
                          <a:solidFill>
                            <a:schemeClr val="bg1">
                              <a:lumMod val="95000"/>
                            </a:schemeClr>
                          </a:solidFill>
                          <a:latin typeface="Impact" pitchFamily="34" charset="0"/>
                        </a:rPr>
                        <a:t>Newcomers</a:t>
                      </a:r>
                      <a:endParaRPr lang="it-IT" sz="2800" dirty="0">
                        <a:solidFill>
                          <a:schemeClr val="bg1">
                            <a:lumMod val="95000"/>
                          </a:schemeClr>
                        </a:solidFill>
                        <a:latin typeface="Impact" pitchFamily="34" charset="0"/>
                      </a:endParaRPr>
                    </a:p>
                  </p:txBody>
                </p:sp>
              </p:grpSp>
            </p:grpSp>
            <p:grpSp>
              <p:nvGrpSpPr>
                <p:cNvPr id="16" name="Gruppo 23"/>
                <p:cNvGrpSpPr/>
                <p:nvPr/>
              </p:nvGrpSpPr>
              <p:grpSpPr>
                <a:xfrm>
                  <a:off x="4537932" y="2896164"/>
                  <a:ext cx="2247863" cy="1719272"/>
                  <a:chOff x="4028974" y="2874780"/>
                  <a:chExt cx="2058323" cy="1360727"/>
                </a:xfrm>
              </p:grpSpPr>
              <p:grpSp>
                <p:nvGrpSpPr>
                  <p:cNvPr id="17" name="Gruppo 13"/>
                  <p:cNvGrpSpPr/>
                  <p:nvPr/>
                </p:nvGrpSpPr>
                <p:grpSpPr>
                  <a:xfrm rot="1447016">
                    <a:off x="4028974" y="2874780"/>
                    <a:ext cx="2058323" cy="456133"/>
                    <a:chOff x="5814072" y="1057663"/>
                    <a:chExt cx="1957350" cy="485960"/>
                  </a:xfrm>
                </p:grpSpPr>
                <p:sp>
                  <p:nvSpPr>
                    <p:cNvPr id="19" name="Rettangolo 18"/>
                    <p:cNvSpPr/>
                    <p:nvPr/>
                  </p:nvSpPr>
                  <p:spPr>
                    <a:xfrm rot="21302579">
                      <a:off x="5829297" y="1057663"/>
                      <a:ext cx="1746387" cy="46229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it-IT" sz="1800"/>
                    </a:p>
                  </p:txBody>
                </p:sp>
                <p:sp>
                  <p:nvSpPr>
                    <p:cNvPr id="20" name="CasellaDiTesto 19"/>
                    <p:cNvSpPr txBox="1"/>
                    <p:nvPr/>
                  </p:nvSpPr>
                  <p:spPr>
                    <a:xfrm rot="21302579">
                      <a:off x="5814072" y="1102439"/>
                      <a:ext cx="1957350" cy="441184"/>
                    </a:xfrm>
                    <a:prstGeom prst="rect">
                      <a:avLst/>
                    </a:prstGeom>
                    <a:noFill/>
                    <a:ln>
                      <a:no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2800" dirty="0" err="1">
                          <a:solidFill>
                            <a:schemeClr val="bg1">
                              <a:lumMod val="95000"/>
                            </a:schemeClr>
                          </a:solidFill>
                          <a:latin typeface="Impact" pitchFamily="34" charset="0"/>
                        </a:rPr>
                        <a:t>Experienced</a:t>
                      </a:r>
                      <a:endParaRPr lang="it-IT" sz="2800" dirty="0">
                        <a:solidFill>
                          <a:schemeClr val="bg1">
                            <a:lumMod val="95000"/>
                          </a:schemeClr>
                        </a:solidFill>
                        <a:latin typeface="Impact" pitchFamily="34" charset="0"/>
                      </a:endParaRPr>
                    </a:p>
                  </p:txBody>
                </p:sp>
              </p:grpSp>
              <p:sp>
                <p:nvSpPr>
                  <p:cNvPr id="18" name="CasellaDiTesto 17"/>
                  <p:cNvSpPr txBox="1"/>
                  <p:nvPr/>
                </p:nvSpPr>
                <p:spPr>
                  <a:xfrm rot="1149651">
                    <a:off x="4192363" y="3553451"/>
                    <a:ext cx="1368638" cy="682056"/>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it-IT" sz="2400" b="1" dirty="0">
                        <a:solidFill>
                          <a:schemeClr val="bg1"/>
                        </a:solidFill>
                        <a:latin typeface="Bradley Hand ITC" pitchFamily="66" charset="0"/>
                      </a:rPr>
                      <a:t>59% N=1394</a:t>
                    </a:r>
                  </a:p>
                </p:txBody>
              </p:sp>
            </p:grpSp>
          </p:grpSp>
        </p:grpSp>
      </p:grpSp>
      <p:sp>
        <p:nvSpPr>
          <p:cNvPr id="27" name="CasellaDiTesto 26"/>
          <p:cNvSpPr txBox="1"/>
          <p:nvPr/>
        </p:nvSpPr>
        <p:spPr>
          <a:xfrm>
            <a:off x="2166911" y="2214553"/>
            <a:ext cx="1857388" cy="707886"/>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4000" b="1" dirty="0">
                <a:effectLst>
                  <a:outerShdw blurRad="38100" dist="38100" dir="2700000" algn="tl">
                    <a:srgbClr val="000000">
                      <a:alpha val="43137"/>
                    </a:srgbClr>
                  </a:outerShdw>
                </a:effectLst>
                <a:latin typeface="Bradley Hand ITC" pitchFamily="66" charset="0"/>
              </a:rPr>
              <a:t>2376</a:t>
            </a:r>
            <a:endParaRPr lang="it-IT" sz="1600" b="1" dirty="0">
              <a:effectLst>
                <a:outerShdw blurRad="38100" dist="38100" dir="2700000" algn="tl">
                  <a:srgbClr val="000000">
                    <a:alpha val="43137"/>
                  </a:srgbClr>
                </a:outerShdw>
              </a:effectLst>
              <a:latin typeface="Bradley Hand ITC" pitchFamily="66" charset="0"/>
            </a:endParaRPr>
          </a:p>
        </p:txBody>
      </p:sp>
      <p:pic>
        <p:nvPicPr>
          <p:cNvPr id="11" name="Picture 2" descr="D:\Immagini_EXPO\images.jpg"/>
          <p:cNvPicPr>
            <a:picLocks noChangeAspect="1" noChangeArrowheads="1"/>
          </p:cNvPicPr>
          <p:nvPr/>
        </p:nvPicPr>
        <p:blipFill>
          <a:blip r:embed="rId4" cstate="print"/>
          <a:srcRect l="17468" r="18475" b="4166"/>
          <a:stretch>
            <a:fillRect/>
          </a:stretch>
        </p:blipFill>
        <p:spPr bwMode="auto">
          <a:xfrm>
            <a:off x="3452794" y="1428737"/>
            <a:ext cx="1139903" cy="1092407"/>
          </a:xfrm>
          <a:prstGeom prst="rect">
            <a:avLst/>
          </a:prstGeom>
          <a:noFill/>
          <a:ln>
            <a:noFill/>
          </a:ln>
        </p:spPr>
      </p:pic>
      <p:sp>
        <p:nvSpPr>
          <p:cNvPr id="30" name="Rettangolo 29"/>
          <p:cNvSpPr/>
          <p:nvPr/>
        </p:nvSpPr>
        <p:spPr>
          <a:xfrm>
            <a:off x="1271640" y="116633"/>
            <a:ext cx="8439533" cy="861775"/>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it-IT" sz="4800" dirty="0">
                <a:solidFill>
                  <a:srgbClr val="C00000"/>
                </a:solidFill>
                <a:latin typeface="Times New Roman" panose="02020603050405020304" pitchFamily="18" charset="0"/>
                <a:cs typeface="Times New Roman" panose="02020603050405020304" pitchFamily="18" charset="0"/>
              </a:rPr>
              <a:t>VOLONTARI a CONFRONTO</a:t>
            </a:r>
          </a:p>
        </p:txBody>
      </p:sp>
      <p:cxnSp>
        <p:nvCxnSpPr>
          <p:cNvPr id="31" name="Connettore 1 30"/>
          <p:cNvCxnSpPr/>
          <p:nvPr/>
        </p:nvCxnSpPr>
        <p:spPr>
          <a:xfrm>
            <a:off x="1776797" y="1027442"/>
            <a:ext cx="8858280" cy="1588"/>
          </a:xfrm>
          <a:prstGeom prst="line">
            <a:avLst/>
          </a:prstGeom>
          <a:ln w="28575">
            <a:solidFill>
              <a:schemeClr val="bg1">
                <a:lumMod val="50000"/>
              </a:schemeClr>
            </a:solidFill>
            <a:headEnd type="oval" w="lg" len="lg"/>
            <a:tailEnd type="none" w="med" len="med"/>
          </a:ln>
        </p:spPr>
        <p:style>
          <a:lnRef idx="1">
            <a:schemeClr val="accent1"/>
          </a:lnRef>
          <a:fillRef idx="0">
            <a:schemeClr val="accent1"/>
          </a:fillRef>
          <a:effectRef idx="0">
            <a:schemeClr val="accent1"/>
          </a:effectRef>
          <a:fontRef idx="minor">
            <a:schemeClr val="tx1"/>
          </a:fontRef>
        </p:style>
      </p:cxnSp>
      <p:sp>
        <p:nvSpPr>
          <p:cNvPr id="3" name="Segnaposto testo 2">
            <a:extLst>
              <a:ext uri="{FF2B5EF4-FFF2-40B4-BE49-F238E27FC236}">
                <a16:creationId xmlns:a16="http://schemas.microsoft.com/office/drawing/2014/main" id="{C4440ACC-3815-4FE1-94AF-6EBA975860C9}"/>
              </a:ext>
            </a:extLst>
          </p:cNvPr>
          <p:cNvSpPr>
            <a:spLocks noGrp="1"/>
          </p:cNvSpPr>
          <p:nvPr>
            <p:ph type="body" sz="quarter" idx="13"/>
          </p:nvPr>
        </p:nvSpPr>
        <p:spPr/>
        <p:txBody>
          <a:bodyPr/>
          <a:lstStyle/>
          <a:p>
            <a:endParaRPr lang="it-IT"/>
          </a:p>
        </p:txBody>
      </p:sp>
    </p:spTree>
    <p:extLst>
      <p:ext uri="{BB962C8B-B14F-4D97-AF65-F5344CB8AC3E}">
        <p14:creationId xmlns:p14="http://schemas.microsoft.com/office/powerpoint/2010/main" val="3806134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ottotitolo 2"/>
          <p:cNvSpPr>
            <a:spLocks noGrp="1"/>
          </p:cNvSpPr>
          <p:nvPr>
            <p:ph type="subTitle" idx="1"/>
          </p:nvPr>
        </p:nvSpPr>
        <p:spPr>
          <a:xfrm>
            <a:off x="1991544" y="764704"/>
            <a:ext cx="8280920" cy="5878888"/>
          </a:xfrm>
          <a:prstGeom prst="round2DiagRect">
            <a:avLst/>
          </a:prstGeom>
          <a:ln w="38100">
            <a:noFill/>
          </a:ln>
        </p:spPr>
        <p:txBody>
          <a:bodyPr>
            <a:normAutofit/>
          </a:bodyPr>
          <a:lstStyle/>
          <a:p>
            <a:pPr>
              <a:lnSpc>
                <a:spcPts val="3360"/>
              </a:lnSpc>
            </a:pPr>
            <a:endParaRPr lang="it-IT" sz="2000" b="1" dirty="0">
              <a:solidFill>
                <a:schemeClr val="tx1">
                  <a:lumMod val="50000"/>
                  <a:lumOff val="50000"/>
                </a:schemeClr>
              </a:solidFill>
              <a:effectLst>
                <a:outerShdw blurRad="38100" dist="38100" dir="2700000" algn="tl">
                  <a:srgbClr val="000000">
                    <a:alpha val="43137"/>
                  </a:srgbClr>
                </a:outerShdw>
              </a:effectLst>
              <a:latin typeface="Bradley Hand ITC" pitchFamily="66" charset="0"/>
              <a:ea typeface="RoyalnCurvy" pitchFamily="2" charset="0"/>
            </a:endParaRPr>
          </a:p>
          <a:p>
            <a:pPr>
              <a:lnSpc>
                <a:spcPts val="3360"/>
              </a:lnSpc>
            </a:pPr>
            <a:r>
              <a:rPr lang="it-IT" sz="2400" b="1" dirty="0">
                <a:solidFill>
                  <a:srgbClr val="002060"/>
                </a:solidFill>
                <a:effectLst>
                  <a:outerShdw blurRad="38100" dist="38100" dir="2700000" algn="tl">
                    <a:srgbClr val="000000">
                      <a:alpha val="43137"/>
                    </a:srgbClr>
                  </a:outerShdw>
                </a:effectLst>
                <a:latin typeface="Bradley Hand ITC" pitchFamily="66" charset="0"/>
                <a:ea typeface="RoyalnCurvy" pitchFamily="2" charset="0"/>
              </a:rPr>
              <a:t>Quanto  è importante: 1 (“Per nulla”) 5 (“Molto”)</a:t>
            </a:r>
          </a:p>
          <a:p>
            <a:endParaRPr lang="it-IT" b="1" dirty="0">
              <a:solidFill>
                <a:schemeClr val="tx1">
                  <a:lumMod val="50000"/>
                  <a:lumOff val="50000"/>
                </a:schemeClr>
              </a:solidFill>
              <a:latin typeface="Porosa" pitchFamily="2" charset="0"/>
            </a:endParaRPr>
          </a:p>
        </p:txBody>
      </p:sp>
      <p:grpSp>
        <p:nvGrpSpPr>
          <p:cNvPr id="20" name="Gruppo 19"/>
          <p:cNvGrpSpPr/>
          <p:nvPr/>
        </p:nvGrpSpPr>
        <p:grpSpPr>
          <a:xfrm>
            <a:off x="4150661" y="2069430"/>
            <a:ext cx="6211227" cy="4214842"/>
            <a:chOff x="2575599" y="1939239"/>
            <a:chExt cx="6211227" cy="4214842"/>
          </a:xfrm>
        </p:grpSpPr>
        <p:grpSp>
          <p:nvGrpSpPr>
            <p:cNvPr id="18" name="Gruppo 17"/>
            <p:cNvGrpSpPr/>
            <p:nvPr/>
          </p:nvGrpSpPr>
          <p:grpSpPr>
            <a:xfrm>
              <a:off x="2786050" y="1939239"/>
              <a:ext cx="6000776" cy="4214842"/>
              <a:chOff x="2786050" y="1939239"/>
              <a:chExt cx="6000776" cy="4214842"/>
            </a:xfrm>
          </p:grpSpPr>
          <p:graphicFrame>
            <p:nvGraphicFramePr>
              <p:cNvPr id="16" name="Grafico 15"/>
              <p:cNvGraphicFramePr/>
              <p:nvPr/>
            </p:nvGraphicFramePr>
            <p:xfrm>
              <a:off x="2786050" y="1939239"/>
              <a:ext cx="6000776" cy="3776673"/>
            </p:xfrm>
            <a:graphic>
              <a:graphicData uri="http://schemas.openxmlformats.org/drawingml/2006/chart">
                <c:chart xmlns:c="http://schemas.openxmlformats.org/drawingml/2006/chart" xmlns:r="http://schemas.openxmlformats.org/officeDocument/2006/relationships" r:id="rId3"/>
              </a:graphicData>
            </a:graphic>
          </p:graphicFrame>
          <p:pic>
            <p:nvPicPr>
              <p:cNvPr id="19" name="Picture 1" descr="C:\Users\Antonella Morgano\Desktop\thumbnail (1).pn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6200000" flipH="1">
                <a:off x="4734438" y="5252516"/>
                <a:ext cx="939131" cy="864000"/>
              </a:xfrm>
              <a:prstGeom prst="rect">
                <a:avLst/>
              </a:prstGeom>
              <a:noFill/>
            </p:spPr>
          </p:pic>
          <p:sp>
            <p:nvSpPr>
              <p:cNvPr id="24" name="CasellaDiTesto 23"/>
              <p:cNvSpPr txBox="1"/>
              <p:nvPr/>
            </p:nvSpPr>
            <p:spPr>
              <a:xfrm>
                <a:off x="5467776" y="2182671"/>
                <a:ext cx="792088" cy="1569660"/>
              </a:xfrm>
              <a:prstGeom prst="rect">
                <a:avLst/>
              </a:prstGeom>
              <a:noFill/>
            </p:spPr>
            <p:txBody>
              <a:bodyPr wrap="square" rtlCol="0">
                <a:spAutoFit/>
              </a:bodyPr>
              <a:lstStyle/>
              <a:p>
                <a:r>
                  <a:rPr lang="it-IT" sz="9600" dirty="0">
                    <a:solidFill>
                      <a:srgbClr val="00B050"/>
                    </a:solidFill>
                    <a:effectLst>
                      <a:outerShdw blurRad="38100" dist="38100" dir="2700000" algn="tl">
                        <a:srgbClr val="000000">
                          <a:alpha val="43137"/>
                        </a:srgbClr>
                      </a:outerShdw>
                    </a:effectLst>
                    <a:sym typeface="Wingdings"/>
                  </a:rPr>
                  <a:t>*</a:t>
                </a:r>
                <a:endParaRPr lang="it-IT" sz="9600" dirty="0">
                  <a:solidFill>
                    <a:srgbClr val="00B050"/>
                  </a:solidFill>
                  <a:effectLst>
                    <a:outerShdw blurRad="38100" dist="38100" dir="2700000" algn="tl">
                      <a:srgbClr val="000000">
                        <a:alpha val="43137"/>
                      </a:srgbClr>
                    </a:outerShdw>
                  </a:effectLst>
                </a:endParaRPr>
              </a:p>
            </p:txBody>
          </p:sp>
          <p:sp>
            <p:nvSpPr>
              <p:cNvPr id="25" name="CasellaDiTesto 24"/>
              <p:cNvSpPr txBox="1"/>
              <p:nvPr/>
            </p:nvSpPr>
            <p:spPr>
              <a:xfrm>
                <a:off x="3208408" y="2219968"/>
                <a:ext cx="792088" cy="1107996"/>
              </a:xfrm>
              <a:prstGeom prst="rect">
                <a:avLst/>
              </a:prstGeom>
              <a:noFill/>
            </p:spPr>
            <p:txBody>
              <a:bodyPr wrap="square" rtlCol="0">
                <a:spAutoFit/>
              </a:bodyPr>
              <a:lstStyle/>
              <a:p>
                <a:r>
                  <a:rPr lang="it-IT" sz="6600" dirty="0">
                    <a:solidFill>
                      <a:schemeClr val="accent6"/>
                    </a:solidFill>
                    <a:effectLst>
                      <a:outerShdw blurRad="38100" dist="38100" dir="2700000" algn="tl">
                        <a:srgbClr val="000000">
                          <a:alpha val="43137"/>
                        </a:srgbClr>
                      </a:outerShdw>
                    </a:effectLst>
                    <a:sym typeface="Wingdings"/>
                  </a:rPr>
                  <a:t>*</a:t>
                </a:r>
                <a:endParaRPr lang="it-IT" sz="6600" dirty="0">
                  <a:solidFill>
                    <a:schemeClr val="accent6"/>
                  </a:solidFill>
                  <a:effectLst>
                    <a:outerShdw blurRad="38100" dist="38100" dir="2700000" algn="tl">
                      <a:srgbClr val="000000">
                        <a:alpha val="43137"/>
                      </a:srgbClr>
                    </a:outerShdw>
                  </a:effectLst>
                </a:endParaRPr>
              </a:p>
            </p:txBody>
          </p:sp>
          <p:sp>
            <p:nvSpPr>
              <p:cNvPr id="27" name="CasellaDiTesto 26"/>
              <p:cNvSpPr txBox="1"/>
              <p:nvPr/>
            </p:nvSpPr>
            <p:spPr>
              <a:xfrm>
                <a:off x="4708606" y="3075248"/>
                <a:ext cx="792088" cy="1107996"/>
              </a:xfrm>
              <a:prstGeom prst="rect">
                <a:avLst/>
              </a:prstGeom>
              <a:noFill/>
            </p:spPr>
            <p:txBody>
              <a:bodyPr wrap="square" rtlCol="0">
                <a:spAutoFit/>
              </a:bodyPr>
              <a:lstStyle/>
              <a:p>
                <a:r>
                  <a:rPr lang="it-IT" sz="6600" dirty="0">
                    <a:solidFill>
                      <a:schemeClr val="accent6"/>
                    </a:solidFill>
                    <a:effectLst>
                      <a:outerShdw blurRad="38100" dist="38100" dir="2700000" algn="tl">
                        <a:srgbClr val="000000">
                          <a:alpha val="43137"/>
                        </a:srgbClr>
                      </a:outerShdw>
                    </a:effectLst>
                    <a:sym typeface="Wingdings"/>
                  </a:rPr>
                  <a:t>*</a:t>
                </a:r>
                <a:endParaRPr lang="it-IT" sz="6600" dirty="0">
                  <a:solidFill>
                    <a:schemeClr val="accent6"/>
                  </a:solidFill>
                  <a:effectLst>
                    <a:outerShdw blurRad="38100" dist="38100" dir="2700000" algn="tl">
                      <a:srgbClr val="000000">
                        <a:alpha val="43137"/>
                      </a:srgbClr>
                    </a:outerShdw>
                  </a:effectLst>
                </a:endParaRPr>
              </a:p>
            </p:txBody>
          </p:sp>
        </p:grpSp>
        <p:sp>
          <p:nvSpPr>
            <p:cNvPr id="28" name="Ovale 27"/>
            <p:cNvSpPr/>
            <p:nvPr/>
          </p:nvSpPr>
          <p:spPr>
            <a:xfrm rot="2708777">
              <a:off x="4394685" y="4229201"/>
              <a:ext cx="396000" cy="1080000"/>
            </a:xfrm>
            <a:prstGeom prst="ellipse">
              <a:avLst/>
            </a:prstGeom>
            <a:noFill/>
          </p:spPr>
          <p:style>
            <a:lnRef idx="2">
              <a:schemeClr val="accent6"/>
            </a:lnRef>
            <a:fillRef idx="1">
              <a:schemeClr val="lt1"/>
            </a:fillRef>
            <a:effectRef idx="0">
              <a:schemeClr val="accent6"/>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it-IT" sz="1100"/>
            </a:p>
          </p:txBody>
        </p:sp>
        <p:sp>
          <p:nvSpPr>
            <p:cNvPr id="29" name="Ovale 28"/>
            <p:cNvSpPr/>
            <p:nvPr/>
          </p:nvSpPr>
          <p:spPr>
            <a:xfrm rot="2708777">
              <a:off x="2864625" y="4160406"/>
              <a:ext cx="501947" cy="1080000"/>
            </a:xfrm>
            <a:prstGeom prst="ellipse">
              <a:avLst/>
            </a:prstGeom>
            <a:noFill/>
          </p:spPr>
          <p:style>
            <a:lnRef idx="2">
              <a:schemeClr val="accent6"/>
            </a:lnRef>
            <a:fillRef idx="1">
              <a:schemeClr val="lt1"/>
            </a:fillRef>
            <a:effectRef idx="0">
              <a:schemeClr val="accent6"/>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it-IT" sz="1100"/>
            </a:p>
          </p:txBody>
        </p:sp>
        <p:sp>
          <p:nvSpPr>
            <p:cNvPr id="30" name="Ovale 29"/>
            <p:cNvSpPr/>
            <p:nvPr/>
          </p:nvSpPr>
          <p:spPr>
            <a:xfrm rot="2708777">
              <a:off x="5184493" y="4157193"/>
              <a:ext cx="396000" cy="1080000"/>
            </a:xfrm>
            <a:prstGeom prst="ellipse">
              <a:avLst/>
            </a:prstGeom>
            <a:noFill/>
            <a:ln>
              <a:solidFill>
                <a:srgbClr val="33CC33"/>
              </a:solidFill>
              <a:prstDash val="sysDot"/>
            </a:ln>
            <a:effectLst>
              <a:glow rad="63500">
                <a:schemeClr val="accent3">
                  <a:satMod val="175000"/>
                  <a:alpha val="40000"/>
                </a:schemeClr>
              </a:glow>
            </a:effectLst>
          </p:spPr>
          <p:style>
            <a:lnRef idx="2">
              <a:schemeClr val="accent6"/>
            </a:lnRef>
            <a:fillRef idx="1">
              <a:schemeClr val="lt1"/>
            </a:fillRef>
            <a:effectRef idx="0">
              <a:schemeClr val="accent6"/>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it-IT" sz="1100"/>
            </a:p>
          </p:txBody>
        </p:sp>
      </p:grpSp>
      <p:sp>
        <p:nvSpPr>
          <p:cNvPr id="35" name="CasellaDiTesto 34"/>
          <p:cNvSpPr txBox="1"/>
          <p:nvPr/>
        </p:nvSpPr>
        <p:spPr>
          <a:xfrm rot="393311">
            <a:off x="1986392" y="3066294"/>
            <a:ext cx="2559947" cy="738664"/>
          </a:xfrm>
          <a:prstGeom prst="rect">
            <a:avLst/>
          </a:prstGeom>
          <a:noFill/>
        </p:spPr>
        <p:txBody>
          <a:bodyPr wrap="square" rtlCol="0">
            <a:spAutoFit/>
          </a:bodyPr>
          <a:lstStyle/>
          <a:p>
            <a:r>
              <a:rPr lang="it-IT" sz="1400" dirty="0">
                <a:latin typeface="Bradley Hand ITC" pitchFamily="66" charset="0"/>
                <a:cs typeface="Courier New" pitchFamily="49" charset="0"/>
              </a:rPr>
              <a:t>L’esperienza del volontariato può rendere più </a:t>
            </a:r>
            <a:r>
              <a:rPr lang="it-IT" sz="1400" b="1" dirty="0">
                <a:effectLst>
                  <a:outerShdw blurRad="38100" dist="38100" dir="2700000" algn="tl">
                    <a:srgbClr val="000000">
                      <a:alpha val="43137"/>
                    </a:srgbClr>
                  </a:outerShdw>
                </a:effectLst>
                <a:latin typeface="Bradley Hand ITC" pitchFamily="66" charset="0"/>
                <a:cs typeface="Courier New" pitchFamily="49" charset="0"/>
              </a:rPr>
              <a:t>interessante </a:t>
            </a:r>
          </a:p>
          <a:p>
            <a:r>
              <a:rPr lang="it-IT" sz="1400" b="1" dirty="0">
                <a:effectLst>
                  <a:outerShdw blurRad="38100" dist="38100" dir="2700000" algn="tl">
                    <a:srgbClr val="000000">
                      <a:alpha val="43137"/>
                    </a:srgbClr>
                  </a:outerShdw>
                </a:effectLst>
                <a:latin typeface="Bradley Hand ITC" pitchFamily="66" charset="0"/>
                <a:cs typeface="Courier New" pitchFamily="49" charset="0"/>
              </a:rPr>
              <a:t>il mio curriculum vitae</a:t>
            </a:r>
            <a:endParaRPr lang="it-IT" sz="1400" b="1" dirty="0">
              <a:solidFill>
                <a:srgbClr val="FF0000"/>
              </a:solidFill>
              <a:effectLst>
                <a:outerShdw blurRad="38100" dist="38100" dir="2700000" algn="tl">
                  <a:srgbClr val="000000">
                    <a:alpha val="43137"/>
                  </a:srgbClr>
                </a:outerShdw>
              </a:effectLst>
              <a:latin typeface="Bradley Hand ITC" pitchFamily="66" charset="0"/>
              <a:cs typeface="Courier New" pitchFamily="49" charset="0"/>
            </a:endParaRPr>
          </a:p>
        </p:txBody>
      </p:sp>
      <p:sp>
        <p:nvSpPr>
          <p:cNvPr id="36" name="CasellaDiTesto 35"/>
          <p:cNvSpPr txBox="1"/>
          <p:nvPr/>
        </p:nvSpPr>
        <p:spPr>
          <a:xfrm rot="21326749">
            <a:off x="2048014" y="2171078"/>
            <a:ext cx="2805873" cy="738664"/>
          </a:xfrm>
          <a:prstGeom prst="rect">
            <a:avLst/>
          </a:prstGeom>
          <a:noFill/>
        </p:spPr>
        <p:txBody>
          <a:bodyPr wrap="square" rtlCol="0">
            <a:spAutoFit/>
          </a:bodyPr>
          <a:lstStyle/>
          <a:p>
            <a:r>
              <a:rPr lang="it-IT" sz="1400" dirty="0">
                <a:latin typeface="Bradley Hand ITC" pitchFamily="66" charset="0"/>
                <a:cs typeface="Courier New" pitchFamily="49" charset="0"/>
              </a:rPr>
              <a:t>Il volontariato può aiutarmi </a:t>
            </a:r>
          </a:p>
          <a:p>
            <a:r>
              <a:rPr lang="it-IT" sz="1400" dirty="0">
                <a:latin typeface="Bradley Hand ITC" pitchFamily="66" charset="0"/>
                <a:cs typeface="Courier New" pitchFamily="49" charset="0"/>
              </a:rPr>
              <a:t>ad </a:t>
            </a:r>
            <a:r>
              <a:rPr lang="it-IT" sz="1400" b="1" dirty="0">
                <a:effectLst>
                  <a:outerShdw blurRad="38100" dist="38100" dir="2700000" algn="tl">
                    <a:srgbClr val="000000">
                      <a:alpha val="43137"/>
                    </a:srgbClr>
                  </a:outerShdw>
                </a:effectLst>
                <a:latin typeface="Bradley Hand ITC" pitchFamily="66" charset="0"/>
                <a:cs typeface="Courier New" pitchFamily="49" charset="0"/>
              </a:rPr>
              <a:t>affermarmi nella </a:t>
            </a:r>
          </a:p>
          <a:p>
            <a:r>
              <a:rPr lang="it-IT" sz="1400" b="1" dirty="0">
                <a:effectLst>
                  <a:outerShdw blurRad="38100" dist="38100" dir="2700000" algn="tl">
                    <a:srgbClr val="000000">
                      <a:alpha val="43137"/>
                    </a:srgbClr>
                  </a:outerShdw>
                </a:effectLst>
                <a:latin typeface="Bradley Hand ITC" pitchFamily="66" charset="0"/>
                <a:cs typeface="Courier New" pitchFamily="49" charset="0"/>
              </a:rPr>
              <a:t>mia professione</a:t>
            </a:r>
          </a:p>
        </p:txBody>
      </p:sp>
      <p:sp>
        <p:nvSpPr>
          <p:cNvPr id="37" name="CasellaDiTesto 36"/>
          <p:cNvSpPr txBox="1"/>
          <p:nvPr/>
        </p:nvSpPr>
        <p:spPr>
          <a:xfrm rot="393311">
            <a:off x="1954050" y="4770259"/>
            <a:ext cx="2340000" cy="738664"/>
          </a:xfrm>
          <a:prstGeom prst="rect">
            <a:avLst/>
          </a:prstGeom>
          <a:noFill/>
        </p:spPr>
        <p:txBody>
          <a:bodyPr wrap="square" rtlCol="0">
            <a:spAutoFit/>
          </a:bodyPr>
          <a:lstStyle/>
          <a:p>
            <a:r>
              <a:rPr lang="it-IT" sz="1400" dirty="0">
                <a:latin typeface="Bradley Hand ITC" pitchFamily="66" charset="0"/>
                <a:cs typeface="Courier New" pitchFamily="49" charset="0"/>
              </a:rPr>
              <a:t>Posso avere </a:t>
            </a:r>
            <a:r>
              <a:rPr lang="it-IT" sz="1400" b="1" dirty="0">
                <a:effectLst>
                  <a:outerShdw blurRad="38100" dist="38100" dir="2700000" algn="tl">
                    <a:srgbClr val="000000">
                      <a:alpha val="43137"/>
                    </a:srgbClr>
                  </a:outerShdw>
                </a:effectLst>
                <a:latin typeface="Bradley Hand ITC" pitchFamily="66" charset="0"/>
                <a:cs typeface="Courier New" pitchFamily="49" charset="0"/>
              </a:rPr>
              <a:t>nuovi contatti </a:t>
            </a:r>
            <a:r>
              <a:rPr lang="it-IT" sz="1400" dirty="0">
                <a:latin typeface="Bradley Hand ITC" pitchFamily="66" charset="0"/>
                <a:cs typeface="Courier New" pitchFamily="49" charset="0"/>
              </a:rPr>
              <a:t>che potrebbero aiutare i miei affari</a:t>
            </a:r>
            <a:endParaRPr lang="it-IT" sz="1400" b="1" dirty="0">
              <a:solidFill>
                <a:srgbClr val="FF0000"/>
              </a:solidFill>
              <a:effectLst>
                <a:outerShdw blurRad="38100" dist="38100" dir="2700000" algn="tl">
                  <a:srgbClr val="000000">
                    <a:alpha val="43137"/>
                  </a:srgbClr>
                </a:outerShdw>
              </a:effectLst>
              <a:latin typeface="Bradley Hand ITC" pitchFamily="66" charset="0"/>
              <a:cs typeface="Courier New" pitchFamily="49" charset="0"/>
            </a:endParaRPr>
          </a:p>
        </p:txBody>
      </p:sp>
      <p:sp>
        <p:nvSpPr>
          <p:cNvPr id="38" name="CasellaDiTesto 37"/>
          <p:cNvSpPr txBox="1"/>
          <p:nvPr/>
        </p:nvSpPr>
        <p:spPr>
          <a:xfrm rot="21250840">
            <a:off x="2085781" y="3866122"/>
            <a:ext cx="2595886" cy="738664"/>
          </a:xfrm>
          <a:prstGeom prst="rect">
            <a:avLst/>
          </a:prstGeom>
          <a:noFill/>
        </p:spPr>
        <p:txBody>
          <a:bodyPr wrap="square" rtlCol="0">
            <a:spAutoFit/>
          </a:bodyPr>
          <a:lstStyle/>
          <a:p>
            <a:r>
              <a:rPr lang="it-IT" sz="1400" dirty="0">
                <a:latin typeface="Bradley Hand ITC" pitchFamily="66" charset="0"/>
                <a:cs typeface="Courier New" pitchFamily="49" charset="0"/>
              </a:rPr>
              <a:t>Il volontariato mi permette </a:t>
            </a:r>
          </a:p>
          <a:p>
            <a:r>
              <a:rPr lang="it-IT" sz="1400" dirty="0">
                <a:latin typeface="Bradley Hand ITC" pitchFamily="66" charset="0"/>
                <a:cs typeface="Courier New" pitchFamily="49" charset="0"/>
              </a:rPr>
              <a:t>di </a:t>
            </a:r>
            <a:r>
              <a:rPr lang="it-IT" sz="1400" b="1" dirty="0">
                <a:effectLst>
                  <a:outerShdw blurRad="38100" dist="38100" dir="2700000" algn="tl">
                    <a:srgbClr val="000000">
                      <a:alpha val="43137"/>
                    </a:srgbClr>
                  </a:outerShdw>
                </a:effectLst>
                <a:latin typeface="Bradley Hand ITC" pitchFamily="66" charset="0"/>
                <a:cs typeface="Courier New" pitchFamily="49" charset="0"/>
              </a:rPr>
              <a:t>conoscere diverse opportunità di lavoro</a:t>
            </a:r>
          </a:p>
        </p:txBody>
      </p:sp>
      <p:sp>
        <p:nvSpPr>
          <p:cNvPr id="39" name="CasellaDiTesto 38"/>
          <p:cNvSpPr txBox="1"/>
          <p:nvPr/>
        </p:nvSpPr>
        <p:spPr>
          <a:xfrm rot="21352648">
            <a:off x="2072232" y="5548542"/>
            <a:ext cx="2540205" cy="738664"/>
          </a:xfrm>
          <a:prstGeom prst="rect">
            <a:avLst/>
          </a:prstGeom>
          <a:noFill/>
        </p:spPr>
        <p:txBody>
          <a:bodyPr wrap="square" rtlCol="0">
            <a:spAutoFit/>
          </a:bodyPr>
          <a:lstStyle/>
          <a:p>
            <a:r>
              <a:rPr lang="it-IT" sz="1400" dirty="0">
                <a:latin typeface="Bradley Hand ITC" pitchFamily="66" charset="0"/>
                <a:cs typeface="Courier New" pitchFamily="49" charset="0"/>
              </a:rPr>
              <a:t>Il volontariato può aiutarmi ad </a:t>
            </a:r>
            <a:r>
              <a:rPr lang="it-IT" sz="1400" b="1" dirty="0">
                <a:effectLst>
                  <a:outerShdw blurRad="38100" dist="38100" dir="2700000" algn="tl">
                    <a:srgbClr val="000000">
                      <a:alpha val="43137"/>
                    </a:srgbClr>
                  </a:outerShdw>
                </a:effectLst>
                <a:latin typeface="Bradley Hand ITC" pitchFamily="66" charset="0"/>
                <a:cs typeface="Courier New" pitchFamily="49" charset="0"/>
              </a:rPr>
              <a:t>entrare in un posto dove mi piacerebbe lavorare</a:t>
            </a:r>
          </a:p>
        </p:txBody>
      </p:sp>
      <p:sp>
        <p:nvSpPr>
          <p:cNvPr id="21" name="Rettangolo 20"/>
          <p:cNvSpPr/>
          <p:nvPr/>
        </p:nvSpPr>
        <p:spPr>
          <a:xfrm>
            <a:off x="5129038" y="395695"/>
            <a:ext cx="360496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457200"/>
            <a:r>
              <a:rPr lang="it-IT" sz="2600" b="1" dirty="0">
                <a:solidFill>
                  <a:srgbClr val="FFFFFF"/>
                </a:solidFill>
                <a:latin typeface="Arial" charset="0"/>
                <a:cs typeface="Arial" charset="0"/>
              </a:rPr>
              <a:t>MOTIVAZIONI</a:t>
            </a:r>
          </a:p>
        </p:txBody>
      </p:sp>
      <p:sp>
        <p:nvSpPr>
          <p:cNvPr id="22" name="CasellaDiTesto 21">
            <a:extLst>
              <a:ext uri="{FF2B5EF4-FFF2-40B4-BE49-F238E27FC236}">
                <a16:creationId xmlns:a16="http://schemas.microsoft.com/office/drawing/2014/main" id="{77AFD8A6-DF73-4BC7-8756-3A3804670709}"/>
              </a:ext>
            </a:extLst>
          </p:cNvPr>
          <p:cNvSpPr txBox="1"/>
          <p:nvPr/>
        </p:nvSpPr>
        <p:spPr>
          <a:xfrm>
            <a:off x="837900" y="442196"/>
            <a:ext cx="6093618" cy="646331"/>
          </a:xfrm>
          <a:prstGeom prst="rect">
            <a:avLst/>
          </a:prstGeom>
          <a:noFill/>
        </p:spPr>
        <p:txBody>
          <a:bodyPr wrap="square">
            <a:spAutoFit/>
          </a:bodyPr>
          <a:lstStyle/>
          <a:p>
            <a:pPr algn="r"/>
            <a:r>
              <a:rPr lang="it-IT" sz="3600" b="1" dirty="0">
                <a:solidFill>
                  <a:srgbClr val="C00000"/>
                </a:solidFill>
                <a:latin typeface="Times New Roman" panose="02020603050405020304" pitchFamily="18" charset="0"/>
                <a:cs typeface="Times New Roman" panose="02020603050405020304" pitchFamily="18" charset="0"/>
              </a:rPr>
              <a:t>MOTIVAZIONI</a:t>
            </a:r>
          </a:p>
        </p:txBody>
      </p:sp>
    </p:spTree>
    <p:extLst>
      <p:ext uri="{BB962C8B-B14F-4D97-AF65-F5344CB8AC3E}">
        <p14:creationId xmlns:p14="http://schemas.microsoft.com/office/powerpoint/2010/main" val="1930851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0"/>
          <p:cNvGrpSpPr/>
          <p:nvPr/>
        </p:nvGrpSpPr>
        <p:grpSpPr>
          <a:xfrm>
            <a:off x="3126967" y="674451"/>
            <a:ext cx="8014447" cy="5397756"/>
            <a:chOff x="2493413" y="1204681"/>
            <a:chExt cx="6364867" cy="5153277"/>
          </a:xfrm>
        </p:grpSpPr>
        <p:graphicFrame>
          <p:nvGraphicFramePr>
            <p:cNvPr id="17" name="Grafico 16"/>
            <p:cNvGraphicFramePr/>
            <p:nvPr/>
          </p:nvGraphicFramePr>
          <p:xfrm>
            <a:off x="2493413" y="1204681"/>
            <a:ext cx="6341012" cy="5153277"/>
          </p:xfrm>
          <a:graphic>
            <a:graphicData uri="http://schemas.openxmlformats.org/drawingml/2006/chart">
              <c:chart xmlns:c="http://schemas.openxmlformats.org/drawingml/2006/chart" xmlns:r="http://schemas.openxmlformats.org/officeDocument/2006/relationships" r:id="rId3"/>
            </a:graphicData>
          </a:graphic>
        </p:graphicFrame>
        <p:sp>
          <p:nvSpPr>
            <p:cNvPr id="18" name="CasellaDiTesto 17"/>
            <p:cNvSpPr txBox="1"/>
            <p:nvPr/>
          </p:nvSpPr>
          <p:spPr>
            <a:xfrm>
              <a:off x="4889598" y="1405710"/>
              <a:ext cx="1539790" cy="321767"/>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1400" dirty="0">
                  <a:effectLst>
                    <a:outerShdw blurRad="38100" dist="38100" dir="2700000" algn="tl">
                      <a:srgbClr val="000000">
                        <a:alpha val="43137"/>
                      </a:srgbClr>
                    </a:outerShdw>
                  </a:effectLst>
                  <a:latin typeface="Gill Sans MT Condensed" pitchFamily="34" charset="0"/>
                  <a:cs typeface="DilleniaUPC" pitchFamily="18" charset="-34"/>
                </a:rPr>
                <a:t>Per nulla importante</a:t>
              </a:r>
            </a:p>
          </p:txBody>
        </p:sp>
        <p:sp>
          <p:nvSpPr>
            <p:cNvPr id="19" name="CasellaDiTesto 18"/>
            <p:cNvSpPr txBox="1"/>
            <p:nvPr/>
          </p:nvSpPr>
          <p:spPr>
            <a:xfrm>
              <a:off x="7572396" y="1405710"/>
              <a:ext cx="1285884" cy="307777"/>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it-IT" sz="1400" dirty="0">
                  <a:effectLst>
                    <a:outerShdw blurRad="38100" dist="38100" dir="2700000" algn="tl">
                      <a:srgbClr val="000000">
                        <a:alpha val="43137"/>
                      </a:srgbClr>
                    </a:outerShdw>
                  </a:effectLst>
                  <a:latin typeface="Gill Sans MT Condensed" pitchFamily="34" charset="0"/>
                  <a:cs typeface="DilleniaUPC" pitchFamily="18" charset="-34"/>
                </a:rPr>
                <a:t>Molto importante</a:t>
              </a:r>
            </a:p>
          </p:txBody>
        </p:sp>
      </p:grpSp>
      <p:sp>
        <p:nvSpPr>
          <p:cNvPr id="4" name="CasellaDiTesto 3"/>
          <p:cNvSpPr txBox="1"/>
          <p:nvPr/>
        </p:nvSpPr>
        <p:spPr>
          <a:xfrm>
            <a:off x="198009" y="1892799"/>
            <a:ext cx="2928959" cy="289310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3600" dirty="0">
                <a:solidFill>
                  <a:srgbClr val="C00000"/>
                </a:solidFill>
                <a:latin typeface="Times New Roman" panose="02020603050405020304" pitchFamily="18" charset="0"/>
                <a:cs typeface="Times New Roman" panose="02020603050405020304" pitchFamily="18" charset="0"/>
              </a:rPr>
              <a:t>MOTIVAZIONI</a:t>
            </a:r>
          </a:p>
          <a:p>
            <a:r>
              <a:rPr lang="it-IT" sz="3600" dirty="0">
                <a:solidFill>
                  <a:srgbClr val="C00000"/>
                </a:solidFill>
                <a:latin typeface="Times New Roman" panose="02020603050405020304" pitchFamily="18" charset="0"/>
                <a:cs typeface="Times New Roman" panose="02020603050405020304" pitchFamily="18" charset="0"/>
              </a:rPr>
              <a:t>specifiche per</a:t>
            </a:r>
          </a:p>
          <a:p>
            <a:r>
              <a:rPr lang="it-IT" sz="3600" dirty="0">
                <a:solidFill>
                  <a:srgbClr val="C00000"/>
                </a:solidFill>
                <a:latin typeface="Times New Roman" panose="02020603050405020304" pitchFamily="18" charset="0"/>
                <a:cs typeface="Times New Roman" panose="02020603050405020304" pitchFamily="18" charset="0"/>
              </a:rPr>
              <a:t>VE Grandi Eventi</a:t>
            </a:r>
          </a:p>
        </p:txBody>
      </p:sp>
      <p:sp>
        <p:nvSpPr>
          <p:cNvPr id="121857" name="Rectangle 1"/>
          <p:cNvSpPr>
            <a:spLocks noChangeArrowheads="1"/>
          </p:cNvSpPr>
          <p:nvPr/>
        </p:nvSpPr>
        <p:spPr bwMode="auto">
          <a:xfrm>
            <a:off x="5881685" y="6072207"/>
            <a:ext cx="4500563" cy="6001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2512951" lvl="0" eaLnBrk="0" fontAlgn="base" hangingPunct="0">
              <a:spcBef>
                <a:spcPct val="0"/>
              </a:spcBef>
              <a:spcAft>
                <a:spcPct val="0"/>
              </a:spcAft>
            </a:pPr>
            <a:r>
              <a:rPr lang="it-IT" sz="1100" dirty="0">
                <a:solidFill>
                  <a:schemeClr val="bg1"/>
                </a:solidFill>
                <a:latin typeface="Gill Sans MT" pitchFamily="34" charset="0"/>
                <a:ea typeface="MS PGothic" pitchFamily="34" charset="-128"/>
                <a:cs typeface="Arial" pitchFamily="34" charset="0"/>
              </a:rPr>
              <a:t>1. </a:t>
            </a:r>
            <a:r>
              <a:rPr lang="it-IT" sz="1100" dirty="0">
                <a:solidFill>
                  <a:schemeClr val="bg1"/>
                </a:solidFill>
                <a:latin typeface="Gill Sans MT" pitchFamily="34" charset="0"/>
                <a:ea typeface="MS PGothic" pitchFamily="34" charset="-128"/>
                <a:cs typeface="Times New Roman" pitchFamily="18" charset="0"/>
              </a:rPr>
              <a:t>t </a:t>
            </a:r>
            <a:r>
              <a:rPr lang="it-IT" sz="1100" baseline="-30000" dirty="0">
                <a:solidFill>
                  <a:schemeClr val="bg1"/>
                </a:solidFill>
                <a:latin typeface="Gill Sans MT" pitchFamily="34" charset="0"/>
                <a:ea typeface="MS PGothic" pitchFamily="34" charset="-128"/>
                <a:cs typeface="Times New Roman" pitchFamily="18" charset="0"/>
              </a:rPr>
              <a:t>(2223,579)</a:t>
            </a:r>
            <a:r>
              <a:rPr lang="it-IT" sz="1100" dirty="0">
                <a:solidFill>
                  <a:schemeClr val="bg1"/>
                </a:solidFill>
                <a:latin typeface="Gill Sans MT" pitchFamily="34" charset="0"/>
                <a:ea typeface="MS PGothic" pitchFamily="34" charset="-128"/>
                <a:cs typeface="Times New Roman" pitchFamily="18" charset="0"/>
              </a:rPr>
              <a:t>= -2.068, p &lt;.05</a:t>
            </a:r>
            <a:r>
              <a:rPr lang="it-IT" sz="1100" dirty="0">
                <a:solidFill>
                  <a:schemeClr val="bg1"/>
                </a:solidFill>
                <a:latin typeface="Gill Sans MT" pitchFamily="34" charset="0"/>
                <a:ea typeface="MS PGothic" pitchFamily="34" charset="-128"/>
                <a:cs typeface="Arial" pitchFamily="34" charset="0"/>
              </a:rPr>
              <a:t> </a:t>
            </a:r>
            <a:endParaRPr kumimoji="0" lang="it-IT" sz="1051" b="0" u="none" strike="noStrike" cap="none" normalizeH="0" baseline="0" dirty="0">
              <a:ln>
                <a:noFill/>
              </a:ln>
              <a:solidFill>
                <a:schemeClr val="bg1"/>
              </a:solidFill>
              <a:effectLst/>
              <a:latin typeface="Gill Sans MT" pitchFamily="34" charset="0"/>
              <a:cs typeface="Arial" pitchFamily="34" charset="0"/>
            </a:endParaRPr>
          </a:p>
          <a:p>
            <a:pPr marL="2512951" eaLnBrk="0" fontAlgn="base" hangingPunct="0">
              <a:spcBef>
                <a:spcPct val="0"/>
              </a:spcBef>
              <a:spcAft>
                <a:spcPct val="0"/>
              </a:spcAft>
            </a:pPr>
            <a:r>
              <a:rPr lang="it-IT" sz="1100" dirty="0">
                <a:solidFill>
                  <a:schemeClr val="bg1"/>
                </a:solidFill>
                <a:latin typeface="Gill Sans MT" pitchFamily="34" charset="0"/>
                <a:ea typeface="MS PGothic" pitchFamily="34" charset="-128"/>
                <a:cs typeface="Times New Roman" pitchFamily="18" charset="0"/>
              </a:rPr>
              <a:t>2. t </a:t>
            </a:r>
            <a:r>
              <a:rPr lang="it-IT" sz="1100" baseline="-30000" dirty="0">
                <a:solidFill>
                  <a:schemeClr val="bg1"/>
                </a:solidFill>
                <a:latin typeface="Gill Sans MT" pitchFamily="34" charset="0"/>
                <a:ea typeface="MS PGothic" pitchFamily="34" charset="-128"/>
                <a:cs typeface="Times New Roman" pitchFamily="18" charset="0"/>
              </a:rPr>
              <a:t>(2374)</a:t>
            </a:r>
            <a:r>
              <a:rPr lang="it-IT" sz="1100" dirty="0">
                <a:solidFill>
                  <a:schemeClr val="bg1"/>
                </a:solidFill>
                <a:latin typeface="Gill Sans MT" pitchFamily="34" charset="0"/>
                <a:ea typeface="MS PGothic" pitchFamily="34" charset="-128"/>
                <a:cs typeface="Times New Roman" pitchFamily="18" charset="0"/>
              </a:rPr>
              <a:t> = 4.087, p &lt;.001</a:t>
            </a:r>
          </a:p>
          <a:p>
            <a:pPr marL="2512951" lvl="0" eaLnBrk="0" fontAlgn="base" hangingPunct="0">
              <a:spcBef>
                <a:spcPct val="0"/>
              </a:spcBef>
              <a:spcAft>
                <a:spcPct val="0"/>
              </a:spcAft>
            </a:pPr>
            <a:r>
              <a:rPr lang="it-IT" sz="1100" dirty="0">
                <a:solidFill>
                  <a:schemeClr val="bg1"/>
                </a:solidFill>
                <a:latin typeface="Gill Sans MT" pitchFamily="34" charset="0"/>
                <a:ea typeface="MS PGothic" pitchFamily="34" charset="-128"/>
                <a:cs typeface="Times New Roman" pitchFamily="18" charset="0"/>
              </a:rPr>
              <a:t>3. t </a:t>
            </a:r>
            <a:r>
              <a:rPr lang="it-IT" sz="1100" baseline="-30000" dirty="0">
                <a:solidFill>
                  <a:schemeClr val="bg1"/>
                </a:solidFill>
                <a:latin typeface="Gill Sans MT" pitchFamily="34" charset="0"/>
                <a:ea typeface="MS PGothic" pitchFamily="34" charset="-128"/>
                <a:cs typeface="Times New Roman" pitchFamily="18" charset="0"/>
              </a:rPr>
              <a:t>(2374)</a:t>
            </a:r>
            <a:r>
              <a:rPr lang="it-IT" sz="1100" dirty="0">
                <a:solidFill>
                  <a:schemeClr val="bg1"/>
                </a:solidFill>
                <a:latin typeface="Gill Sans MT" pitchFamily="34" charset="0"/>
                <a:ea typeface="MS PGothic" pitchFamily="34" charset="-128"/>
                <a:cs typeface="Times New Roman" pitchFamily="18" charset="0"/>
              </a:rPr>
              <a:t>= - 4.079, p &lt;.001</a:t>
            </a:r>
          </a:p>
        </p:txBody>
      </p:sp>
      <p:sp>
        <p:nvSpPr>
          <p:cNvPr id="9" name="Rettangolo 8"/>
          <p:cNvSpPr/>
          <p:nvPr/>
        </p:nvSpPr>
        <p:spPr>
          <a:xfrm>
            <a:off x="4420863" y="96544"/>
            <a:ext cx="4572000" cy="1046440"/>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it-IT" sz="2400" b="1" dirty="0">
                <a:solidFill>
                  <a:schemeClr val="tx2">
                    <a:lumMod val="75000"/>
                    <a:lumOff val="25000"/>
                  </a:schemeClr>
                </a:solidFill>
                <a:effectLst>
                  <a:outerShdw blurRad="38100" dist="38100" dir="2700000" algn="tl">
                    <a:srgbClr val="000000">
                      <a:alpha val="43137"/>
                    </a:srgbClr>
                  </a:outerShdw>
                </a:effectLst>
                <a:latin typeface="Gill Sans MT" pitchFamily="34" charset="0"/>
                <a:cs typeface="Leelawadee UI Semilight" pitchFamily="34" charset="-34"/>
              </a:rPr>
              <a:t>	</a:t>
            </a:r>
            <a:r>
              <a:rPr lang="it-IT" sz="1800" b="1" dirty="0">
                <a:solidFill>
                  <a:srgbClr val="C00000"/>
                </a:solidFill>
                <a:latin typeface="Trebuchet MS" panose="020B0603020202020204" pitchFamily="34" charset="0"/>
                <a:ea typeface="RoyalnCurvy" pitchFamily="2" charset="0"/>
              </a:rPr>
              <a:t>RAGIONI SPECIFICHE </a:t>
            </a:r>
          </a:p>
          <a:p>
            <a:pPr marL="171446" algn="r"/>
            <a:r>
              <a:rPr lang="it-IT" sz="1800" b="1" dirty="0">
                <a:solidFill>
                  <a:srgbClr val="C00000"/>
                </a:solidFill>
                <a:latin typeface="Trebuchet MS" panose="020B0603020202020204" pitchFamily="34" charset="0"/>
                <a:ea typeface="RoyalnCurvy" pitchFamily="2" charset="0"/>
              </a:rPr>
              <a:t>per il volontariato a grandi eventi</a:t>
            </a:r>
          </a:p>
          <a:p>
            <a:pPr marL="171446" algn="r"/>
            <a:r>
              <a:rPr lang="it-IT" sz="1600" dirty="0">
                <a:solidFill>
                  <a:srgbClr val="C00000"/>
                </a:solidFill>
                <a:latin typeface="Trebuchet MS" panose="020B0603020202020204" pitchFamily="34" charset="0"/>
                <a:cs typeface="Leelawadee UI Semilight" pitchFamily="34" charset="-34"/>
              </a:rPr>
              <a:t>(scala costruita </a:t>
            </a:r>
            <a:r>
              <a:rPr lang="it-IT" sz="1600" i="1" dirty="0">
                <a:solidFill>
                  <a:srgbClr val="C00000"/>
                </a:solidFill>
                <a:latin typeface="Trebuchet MS" panose="020B0603020202020204" pitchFamily="34" charset="0"/>
                <a:cs typeface="Leelawadee UI Semilight" pitchFamily="34" charset="-34"/>
              </a:rPr>
              <a:t>ad hoc</a:t>
            </a:r>
            <a:r>
              <a:rPr lang="it-IT" sz="1800" dirty="0">
                <a:solidFill>
                  <a:srgbClr val="C00000"/>
                </a:solidFill>
                <a:latin typeface="Trebuchet MS" panose="020B0603020202020204" pitchFamily="34" charset="0"/>
                <a:cs typeface="Leelawadee UI Semilight" pitchFamily="34" charset="-34"/>
              </a:rPr>
              <a:t>)</a:t>
            </a:r>
          </a:p>
        </p:txBody>
      </p:sp>
      <p:sp>
        <p:nvSpPr>
          <p:cNvPr id="20" name="Ovale 19"/>
          <p:cNvSpPr/>
          <p:nvPr/>
        </p:nvSpPr>
        <p:spPr>
          <a:xfrm>
            <a:off x="4268463" y="5214951"/>
            <a:ext cx="5832000" cy="252000"/>
          </a:xfrm>
          <a:prstGeom prst="ellipse">
            <a:avLst/>
          </a:prstGeom>
          <a:noFill/>
          <a:ln w="28575">
            <a:solidFill>
              <a:srgbClr val="33CC3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it-IT" sz="1800"/>
          </a:p>
        </p:txBody>
      </p:sp>
      <p:sp>
        <p:nvSpPr>
          <p:cNvPr id="23" name="Ovale 22"/>
          <p:cNvSpPr/>
          <p:nvPr/>
        </p:nvSpPr>
        <p:spPr>
          <a:xfrm>
            <a:off x="3414783" y="1621819"/>
            <a:ext cx="7378235" cy="294396"/>
          </a:xfrm>
          <a:prstGeom prst="ellipse">
            <a:avLst/>
          </a:prstGeom>
          <a:noFill/>
          <a:ln w="28575">
            <a:solidFill>
              <a:srgbClr val="33CC3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it-IT" sz="1800"/>
          </a:p>
        </p:txBody>
      </p:sp>
      <p:grpSp>
        <p:nvGrpSpPr>
          <p:cNvPr id="3" name="Gruppo 26"/>
          <p:cNvGrpSpPr/>
          <p:nvPr/>
        </p:nvGrpSpPr>
        <p:grpSpPr>
          <a:xfrm>
            <a:off x="2744726" y="4902433"/>
            <a:ext cx="1677852" cy="646331"/>
            <a:chOff x="7572396" y="5341449"/>
            <a:chExt cx="1149278" cy="646331"/>
          </a:xfrm>
        </p:grpSpPr>
        <p:sp>
          <p:nvSpPr>
            <p:cNvPr id="25" name="CasellaDiTesto 24"/>
            <p:cNvSpPr txBox="1"/>
            <p:nvPr/>
          </p:nvSpPr>
          <p:spPr>
            <a:xfrm>
              <a:off x="7572396" y="5498443"/>
              <a:ext cx="1071570" cy="360000"/>
            </a:xfrm>
            <a:prstGeom prst="rect">
              <a:avLst/>
            </a:prstGeom>
            <a:solidFill>
              <a:schemeClr val="bg1"/>
            </a:solid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it-IT" sz="1100" dirty="0">
                  <a:latin typeface="Agency FB" pitchFamily="34" charset="0"/>
                </a:rPr>
                <a:t>media</a:t>
              </a:r>
            </a:p>
            <a:p>
              <a:pPr algn="r"/>
              <a:r>
                <a:rPr lang="it-IT" sz="1100" b="1" dirty="0">
                  <a:solidFill>
                    <a:srgbClr val="339966"/>
                  </a:solidFill>
                  <a:latin typeface="Agency FB" pitchFamily="34" charset="0"/>
                </a:rPr>
                <a:t>NE 2.97</a:t>
              </a:r>
              <a:r>
                <a:rPr lang="it-IT" sz="1100" dirty="0">
                  <a:latin typeface="Agency FB" pitchFamily="34" charset="0"/>
                </a:rPr>
                <a:t> ; </a:t>
              </a:r>
              <a:r>
                <a:rPr lang="it-IT" sz="1100" b="1" dirty="0">
                  <a:solidFill>
                    <a:schemeClr val="accent6">
                      <a:lumMod val="75000"/>
                    </a:schemeClr>
                  </a:solidFill>
                  <a:latin typeface="Agency FB" pitchFamily="34" charset="0"/>
                </a:rPr>
                <a:t>EXP</a:t>
              </a:r>
              <a:r>
                <a:rPr lang="it-IT" sz="1100" dirty="0">
                  <a:latin typeface="Agency FB" pitchFamily="34" charset="0"/>
                </a:rPr>
                <a:t> 2.76</a:t>
              </a:r>
            </a:p>
          </p:txBody>
        </p:sp>
        <p:sp>
          <p:nvSpPr>
            <p:cNvPr id="14" name="CasellaDiTesto 13"/>
            <p:cNvSpPr txBox="1"/>
            <p:nvPr/>
          </p:nvSpPr>
          <p:spPr>
            <a:xfrm>
              <a:off x="7929586" y="5341449"/>
              <a:ext cx="792088" cy="64633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3600" dirty="0">
                  <a:solidFill>
                    <a:srgbClr val="00B050"/>
                  </a:solidFill>
                  <a:effectLst>
                    <a:outerShdw blurRad="38100" dist="38100" dir="2700000" algn="tl">
                      <a:srgbClr val="000000">
                        <a:alpha val="43137"/>
                      </a:srgbClr>
                    </a:outerShdw>
                  </a:effectLst>
                  <a:sym typeface="Wingdings"/>
                </a:rPr>
                <a:t>*</a:t>
              </a:r>
              <a:endParaRPr lang="it-IT" sz="3600" dirty="0">
                <a:solidFill>
                  <a:srgbClr val="00B050"/>
                </a:solidFill>
                <a:effectLst>
                  <a:outerShdw blurRad="38100" dist="38100" dir="2700000" algn="tl">
                    <a:srgbClr val="000000">
                      <a:alpha val="43137"/>
                    </a:srgbClr>
                  </a:outerShdw>
                </a:effectLst>
              </a:endParaRPr>
            </a:p>
          </p:txBody>
        </p:sp>
      </p:grpSp>
      <p:grpSp>
        <p:nvGrpSpPr>
          <p:cNvPr id="6" name="Gruppo 27"/>
          <p:cNvGrpSpPr/>
          <p:nvPr/>
        </p:nvGrpSpPr>
        <p:grpSpPr>
          <a:xfrm>
            <a:off x="4148611" y="1083741"/>
            <a:ext cx="1143008" cy="707040"/>
            <a:chOff x="7572396" y="5498443"/>
            <a:chExt cx="1143008" cy="707040"/>
          </a:xfrm>
        </p:grpSpPr>
        <p:sp>
          <p:nvSpPr>
            <p:cNvPr id="29" name="CasellaDiTesto 28"/>
            <p:cNvSpPr txBox="1"/>
            <p:nvPr/>
          </p:nvSpPr>
          <p:spPr>
            <a:xfrm>
              <a:off x="7572396" y="5498443"/>
              <a:ext cx="1071570" cy="432000"/>
            </a:xfrm>
            <a:prstGeom prst="rect">
              <a:avLst/>
            </a:prstGeom>
            <a:solidFill>
              <a:schemeClr val="bg1"/>
            </a:solid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it-IT" sz="1100" b="1" dirty="0">
                  <a:solidFill>
                    <a:srgbClr val="339966"/>
                  </a:solidFill>
                  <a:latin typeface="Agency FB" pitchFamily="34" charset="0"/>
                </a:rPr>
                <a:t>NE 4.45</a:t>
              </a:r>
              <a:r>
                <a:rPr lang="it-IT" sz="1100" dirty="0">
                  <a:latin typeface="Agency FB" pitchFamily="34" charset="0"/>
                </a:rPr>
                <a:t> ; </a:t>
              </a:r>
              <a:r>
                <a:rPr lang="it-IT" sz="1100" b="1" dirty="0">
                  <a:solidFill>
                    <a:schemeClr val="accent6">
                      <a:lumMod val="75000"/>
                    </a:schemeClr>
                  </a:solidFill>
                  <a:latin typeface="Agency FB" pitchFamily="34" charset="0"/>
                </a:rPr>
                <a:t>EXP</a:t>
              </a:r>
              <a:r>
                <a:rPr lang="it-IT" sz="1100" dirty="0">
                  <a:latin typeface="Agency FB" pitchFamily="34" charset="0"/>
                </a:rPr>
                <a:t> 4.38</a:t>
              </a:r>
            </a:p>
            <a:p>
              <a:pPr algn="r"/>
              <a:r>
                <a:rPr lang="it-IT" sz="1100" dirty="0">
                  <a:latin typeface="Agency FB" pitchFamily="34" charset="0"/>
                </a:rPr>
                <a:t>media</a:t>
              </a:r>
            </a:p>
            <a:p>
              <a:pPr algn="r"/>
              <a:endParaRPr lang="it-IT" sz="1100" dirty="0">
                <a:latin typeface="Agency FB" pitchFamily="34" charset="0"/>
              </a:endParaRPr>
            </a:p>
          </p:txBody>
        </p:sp>
        <p:sp>
          <p:nvSpPr>
            <p:cNvPr id="30" name="CasellaDiTesto 29"/>
            <p:cNvSpPr txBox="1"/>
            <p:nvPr/>
          </p:nvSpPr>
          <p:spPr>
            <a:xfrm>
              <a:off x="7923316" y="5559152"/>
              <a:ext cx="792088" cy="64633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3600" dirty="0">
                  <a:solidFill>
                    <a:srgbClr val="00B050"/>
                  </a:solidFill>
                  <a:effectLst>
                    <a:outerShdw blurRad="38100" dist="38100" dir="2700000" algn="tl">
                      <a:srgbClr val="000000">
                        <a:alpha val="43137"/>
                      </a:srgbClr>
                    </a:outerShdw>
                  </a:effectLst>
                  <a:sym typeface="Wingdings"/>
                </a:rPr>
                <a:t>*</a:t>
              </a:r>
              <a:endParaRPr lang="it-IT" sz="3600" dirty="0">
                <a:solidFill>
                  <a:srgbClr val="00B050"/>
                </a:solidFill>
                <a:effectLst>
                  <a:outerShdw blurRad="38100" dist="38100" dir="2700000" algn="tl">
                    <a:srgbClr val="000000">
                      <a:alpha val="43137"/>
                    </a:srgbClr>
                  </a:outerShdw>
                </a:effectLst>
              </a:endParaRPr>
            </a:p>
          </p:txBody>
        </p:sp>
      </p:grpSp>
      <p:grpSp>
        <p:nvGrpSpPr>
          <p:cNvPr id="7" name="Gruppo 32"/>
          <p:cNvGrpSpPr/>
          <p:nvPr/>
        </p:nvGrpSpPr>
        <p:grpSpPr>
          <a:xfrm>
            <a:off x="10922421" y="4462733"/>
            <a:ext cx="1071571" cy="646331"/>
            <a:chOff x="1000100" y="3571876"/>
            <a:chExt cx="1071570" cy="646331"/>
          </a:xfrm>
        </p:grpSpPr>
        <p:sp>
          <p:nvSpPr>
            <p:cNvPr id="26" name="CasellaDiTesto 25"/>
            <p:cNvSpPr txBox="1"/>
            <p:nvPr/>
          </p:nvSpPr>
          <p:spPr>
            <a:xfrm>
              <a:off x="1000100" y="3714752"/>
              <a:ext cx="1071570" cy="430887"/>
            </a:xfrm>
            <a:prstGeom prst="rect">
              <a:avLst/>
            </a:prstGeom>
            <a:solidFill>
              <a:schemeClr val="bg1"/>
            </a:solid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1100" dirty="0">
                  <a:latin typeface="Agency FB" pitchFamily="34" charset="0"/>
                </a:rPr>
                <a:t>                media</a:t>
              </a:r>
            </a:p>
            <a:p>
              <a:r>
                <a:rPr lang="it-IT" sz="1100" b="1" dirty="0">
                  <a:solidFill>
                    <a:srgbClr val="339966"/>
                  </a:solidFill>
                  <a:latin typeface="Agency FB" pitchFamily="34" charset="0"/>
                </a:rPr>
                <a:t>NE </a:t>
              </a:r>
              <a:r>
                <a:rPr lang="it-IT" sz="1100" dirty="0">
                  <a:latin typeface="Agency FB" pitchFamily="34" charset="0"/>
                </a:rPr>
                <a:t>2.88 ; </a:t>
              </a:r>
              <a:r>
                <a:rPr lang="it-IT" sz="1100" b="1" dirty="0">
                  <a:solidFill>
                    <a:schemeClr val="accent6">
                      <a:lumMod val="75000"/>
                    </a:schemeClr>
                  </a:solidFill>
                  <a:latin typeface="Agency FB" pitchFamily="34" charset="0"/>
                </a:rPr>
                <a:t>EXP</a:t>
              </a:r>
              <a:r>
                <a:rPr lang="it-IT" sz="1100" dirty="0">
                  <a:latin typeface="Agency FB" pitchFamily="34" charset="0"/>
                </a:rPr>
                <a:t> </a:t>
              </a:r>
              <a:r>
                <a:rPr lang="it-IT" sz="1100" b="1" dirty="0">
                  <a:solidFill>
                    <a:schemeClr val="accent6">
                      <a:lumMod val="75000"/>
                    </a:schemeClr>
                  </a:solidFill>
                  <a:latin typeface="Agency FB" pitchFamily="34" charset="0"/>
                </a:rPr>
                <a:t>3.1</a:t>
              </a:r>
            </a:p>
          </p:txBody>
        </p:sp>
        <p:sp>
          <p:nvSpPr>
            <p:cNvPr id="32" name="CasellaDiTesto 31"/>
            <p:cNvSpPr txBox="1"/>
            <p:nvPr/>
          </p:nvSpPr>
          <p:spPr>
            <a:xfrm>
              <a:off x="1142976" y="3571876"/>
              <a:ext cx="792088" cy="64633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3600" dirty="0">
                  <a:solidFill>
                    <a:schemeClr val="accent6"/>
                  </a:solidFill>
                  <a:effectLst>
                    <a:outerShdw blurRad="38100" dist="38100" dir="2700000" algn="tl">
                      <a:srgbClr val="000000">
                        <a:alpha val="43137"/>
                      </a:srgbClr>
                    </a:outerShdw>
                  </a:effectLst>
                  <a:sym typeface="Wingdings"/>
                </a:rPr>
                <a:t>*</a:t>
              </a:r>
              <a:endParaRPr lang="it-IT" sz="3600" dirty="0">
                <a:solidFill>
                  <a:schemeClr val="accent6"/>
                </a:solidFill>
                <a:effectLst>
                  <a:outerShdw blurRad="38100" dist="38100" dir="2700000" algn="tl">
                    <a:srgbClr val="000000">
                      <a:alpha val="43137"/>
                    </a:srgbClr>
                  </a:outerShdw>
                </a:effectLst>
              </a:endParaRPr>
            </a:p>
          </p:txBody>
        </p:sp>
      </p:grpSp>
      <p:sp>
        <p:nvSpPr>
          <p:cNvPr id="24" name="Ovale 23">
            <a:extLst>
              <a:ext uri="{FF2B5EF4-FFF2-40B4-BE49-F238E27FC236}">
                <a16:creationId xmlns:a16="http://schemas.microsoft.com/office/drawing/2014/main" id="{2F0E62CE-202A-4C97-8788-C963312B76D6}"/>
              </a:ext>
            </a:extLst>
          </p:cNvPr>
          <p:cNvSpPr/>
          <p:nvPr/>
        </p:nvSpPr>
        <p:spPr>
          <a:xfrm>
            <a:off x="3266194" y="2184980"/>
            <a:ext cx="7378235" cy="294396"/>
          </a:xfrm>
          <a:prstGeom prst="ellipse">
            <a:avLst/>
          </a:prstGeom>
          <a:noFill/>
          <a:ln w="28575">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it-IT" sz="1800"/>
          </a:p>
        </p:txBody>
      </p:sp>
      <p:sp>
        <p:nvSpPr>
          <p:cNvPr id="5" name="Titolo 4">
            <a:extLst>
              <a:ext uri="{FF2B5EF4-FFF2-40B4-BE49-F238E27FC236}">
                <a16:creationId xmlns:a16="http://schemas.microsoft.com/office/drawing/2014/main" id="{B3A8835B-5412-40BF-8484-31A0F350BB91}"/>
              </a:ext>
            </a:extLst>
          </p:cNvPr>
          <p:cNvSpPr>
            <a:spLocks noGrp="1"/>
          </p:cNvSpPr>
          <p:nvPr>
            <p:ph type="title"/>
          </p:nvPr>
        </p:nvSpPr>
        <p:spPr/>
        <p:txBody>
          <a:bodyPr/>
          <a:lstStyle/>
          <a:p>
            <a:endParaRPr lang="it-IT" dirty="0"/>
          </a:p>
        </p:txBody>
      </p:sp>
    </p:spTree>
    <p:extLst>
      <p:ext uri="{BB962C8B-B14F-4D97-AF65-F5344CB8AC3E}">
        <p14:creationId xmlns:p14="http://schemas.microsoft.com/office/powerpoint/2010/main" val="15303096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ottotitolo 2"/>
          <p:cNvSpPr txBox="1">
            <a:spLocks/>
          </p:cNvSpPr>
          <p:nvPr/>
        </p:nvSpPr>
        <p:spPr>
          <a:xfrm>
            <a:off x="1991544" y="1556792"/>
            <a:ext cx="8280920" cy="5086800"/>
          </a:xfrm>
          <a:prstGeom prst="round2DiagRect">
            <a:avLst/>
          </a:prstGeom>
          <a:ln w="38100">
            <a:noFill/>
          </a:ln>
        </p:spPr>
        <p:txBody>
          <a:bodyPr vert="horz" lIns="91440" tIns="45720" rIns="91440" bIns="45720" rtlCol="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891" marR="0" lvl="0" indent="-342891" algn="l" defTabSz="914377" rtl="0" eaLnBrk="1" fontAlgn="auto" latinLnBrk="0" hangingPunct="1">
              <a:lnSpc>
                <a:spcPct val="100000"/>
              </a:lnSpc>
              <a:spcBef>
                <a:spcPct val="20000"/>
              </a:spcBef>
              <a:spcAft>
                <a:spcPts val="0"/>
              </a:spcAft>
              <a:buClrTx/>
              <a:buSzTx/>
              <a:tabLst/>
              <a:defRPr/>
            </a:pPr>
            <a:endParaRPr kumimoji="0" lang="it-IT" sz="1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Lato Light" pitchFamily="34" charset="0"/>
              <a:ea typeface="+mn-ea"/>
              <a:cs typeface="+mn-cs"/>
            </a:endParaRPr>
          </a:p>
        </p:txBody>
      </p:sp>
      <p:grpSp>
        <p:nvGrpSpPr>
          <p:cNvPr id="26" name="Gruppo 25"/>
          <p:cNvGrpSpPr/>
          <p:nvPr/>
        </p:nvGrpSpPr>
        <p:grpSpPr>
          <a:xfrm>
            <a:off x="5595935" y="2786059"/>
            <a:ext cx="4572228" cy="2857520"/>
            <a:chOff x="3786182" y="2928934"/>
            <a:chExt cx="4572228" cy="2857520"/>
          </a:xfrm>
          <a:solidFill>
            <a:schemeClr val="accent1">
              <a:lumMod val="20000"/>
              <a:lumOff val="80000"/>
            </a:schemeClr>
          </a:solidFill>
        </p:grpSpPr>
        <p:sp>
          <p:nvSpPr>
            <p:cNvPr id="14" name="Ovale 13"/>
            <p:cNvSpPr/>
            <p:nvPr/>
          </p:nvSpPr>
          <p:spPr>
            <a:xfrm>
              <a:off x="4214810" y="3143248"/>
              <a:ext cx="4143600" cy="2643206"/>
            </a:xfrm>
            <a:prstGeom prst="ellipse">
              <a:avLst/>
            </a:prstGeom>
            <a:grpFill/>
            <a:ln>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it-IT" sz="1800"/>
            </a:p>
          </p:txBody>
        </p:sp>
        <p:grpSp>
          <p:nvGrpSpPr>
            <p:cNvPr id="25" name="Gruppo 24"/>
            <p:cNvGrpSpPr/>
            <p:nvPr/>
          </p:nvGrpSpPr>
          <p:grpSpPr>
            <a:xfrm>
              <a:off x="3786182" y="2928934"/>
              <a:ext cx="4558168" cy="2700334"/>
              <a:chOff x="3786182" y="2928934"/>
              <a:chExt cx="4558168" cy="2700334"/>
            </a:xfrm>
            <a:grpFill/>
          </p:grpSpPr>
          <p:graphicFrame>
            <p:nvGraphicFramePr>
              <p:cNvPr id="10" name="Grafico 9"/>
              <p:cNvGraphicFramePr/>
              <p:nvPr/>
            </p:nvGraphicFramePr>
            <p:xfrm>
              <a:off x="3786182" y="2928934"/>
              <a:ext cx="4210043" cy="2700334"/>
            </p:xfrm>
            <a:graphic>
              <a:graphicData uri="http://schemas.openxmlformats.org/drawingml/2006/chart">
                <c:chart xmlns:c="http://schemas.openxmlformats.org/drawingml/2006/chart" xmlns:r="http://schemas.openxmlformats.org/officeDocument/2006/relationships" r:id="rId3"/>
              </a:graphicData>
            </a:graphic>
          </p:graphicFrame>
          <p:sp>
            <p:nvSpPr>
              <p:cNvPr id="16" name="CasellaDiTesto 15"/>
              <p:cNvSpPr txBox="1"/>
              <p:nvPr/>
            </p:nvSpPr>
            <p:spPr>
              <a:xfrm rot="12553566">
                <a:off x="6203708" y="3614140"/>
                <a:ext cx="2140642" cy="464864"/>
              </a:xfrm>
              <a:prstGeom prst="rect">
                <a:avLst/>
              </a:prstGeom>
              <a:grpFill/>
            </p:spPr>
            <p:txBody>
              <a:bodyPr vert="vert270" wrap="none" rtlCol="0">
                <a:prstTxWarp prst="textPlain">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it-IT" sz="2400" dirty="0">
                    <a:latin typeface="Impact" pitchFamily="34" charset="0"/>
                  </a:rPr>
                  <a:t>In quale forma?</a:t>
                </a:r>
              </a:p>
            </p:txBody>
          </p:sp>
        </p:grpSp>
      </p:grpSp>
      <p:grpSp>
        <p:nvGrpSpPr>
          <p:cNvPr id="24" name="Gruppo 23"/>
          <p:cNvGrpSpPr/>
          <p:nvPr/>
        </p:nvGrpSpPr>
        <p:grpSpPr>
          <a:xfrm>
            <a:off x="2024035" y="1976076"/>
            <a:ext cx="4690589" cy="3226673"/>
            <a:chOff x="252032" y="1267620"/>
            <a:chExt cx="4690589" cy="3226673"/>
          </a:xfrm>
        </p:grpSpPr>
        <p:sp>
          <p:nvSpPr>
            <p:cNvPr id="12" name="Ovale 11"/>
            <p:cNvSpPr/>
            <p:nvPr/>
          </p:nvSpPr>
          <p:spPr>
            <a:xfrm>
              <a:off x="252032" y="1267620"/>
              <a:ext cx="4143404" cy="2571768"/>
            </a:xfrm>
            <a:prstGeom prst="ellipse">
              <a:avLst/>
            </a:prstGeom>
            <a:solidFill>
              <a:schemeClr val="tx1">
                <a:lumMod val="20000"/>
                <a:lumOff val="80000"/>
              </a:schemeClr>
            </a:solidFill>
            <a:ln>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it-IT" sz="1800"/>
            </a:p>
          </p:txBody>
        </p:sp>
        <p:grpSp>
          <p:nvGrpSpPr>
            <p:cNvPr id="23" name="Gruppo 22"/>
            <p:cNvGrpSpPr/>
            <p:nvPr/>
          </p:nvGrpSpPr>
          <p:grpSpPr>
            <a:xfrm>
              <a:off x="334621" y="1398293"/>
              <a:ext cx="4608000" cy="3096000"/>
              <a:chOff x="334621" y="1398293"/>
              <a:chExt cx="4608000" cy="3096000"/>
            </a:xfrm>
          </p:grpSpPr>
          <p:grpSp>
            <p:nvGrpSpPr>
              <p:cNvPr id="22" name="Gruppo 21"/>
              <p:cNvGrpSpPr/>
              <p:nvPr/>
            </p:nvGrpSpPr>
            <p:grpSpPr>
              <a:xfrm>
                <a:off x="334621" y="1398293"/>
                <a:ext cx="4608000" cy="3096000"/>
                <a:chOff x="334621" y="1398293"/>
                <a:chExt cx="4608000" cy="3096000"/>
              </a:xfrm>
            </p:grpSpPr>
            <p:graphicFrame>
              <p:nvGraphicFramePr>
                <p:cNvPr id="7" name="Grafico 6"/>
                <p:cNvGraphicFramePr/>
                <p:nvPr/>
              </p:nvGraphicFramePr>
              <p:xfrm>
                <a:off x="334621" y="1398293"/>
                <a:ext cx="4608000" cy="3096000"/>
              </p:xfrm>
              <a:graphic>
                <a:graphicData uri="http://schemas.openxmlformats.org/drawingml/2006/chart">
                  <c:chart xmlns:c="http://schemas.openxmlformats.org/drawingml/2006/chart" xmlns:r="http://schemas.openxmlformats.org/officeDocument/2006/relationships" r:id="rId4"/>
                </a:graphicData>
              </a:graphic>
            </p:graphicFrame>
            <p:sp>
              <p:nvSpPr>
                <p:cNvPr id="15" name="CasellaDiTesto 14"/>
                <p:cNvSpPr txBox="1"/>
                <p:nvPr/>
              </p:nvSpPr>
              <p:spPr>
                <a:xfrm rot="9297208">
                  <a:off x="480107" y="1732972"/>
                  <a:ext cx="1972684" cy="503185"/>
                </a:xfrm>
                <a:prstGeom prst="rect">
                  <a:avLst/>
                </a:prstGeom>
                <a:solidFill>
                  <a:schemeClr val="bg1"/>
                </a:solidFill>
              </p:spPr>
              <p:txBody>
                <a:bodyPr vert="vert270" wrap="none" rtlCol="0">
                  <a:prstTxWarp prst="textPlain">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it-IT" sz="2400" dirty="0">
                      <a:latin typeface="Impact" pitchFamily="34" charset="0"/>
                    </a:rPr>
                    <a:t>Fare volontariato?</a:t>
                  </a:r>
                </a:p>
              </p:txBody>
            </p:sp>
          </p:grpSp>
          <p:sp>
            <p:nvSpPr>
              <p:cNvPr id="17" name="CasellaDiTesto 16"/>
              <p:cNvSpPr txBox="1"/>
              <p:nvPr/>
            </p:nvSpPr>
            <p:spPr>
              <a:xfrm>
                <a:off x="827584" y="2553504"/>
                <a:ext cx="1008112" cy="923330"/>
              </a:xfrm>
              <a:prstGeom prst="rect">
                <a:avLst/>
              </a:prstGeom>
              <a:solidFill>
                <a:schemeClr val="bg1"/>
              </a:solid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5400" dirty="0">
                    <a:latin typeface="Impact" pitchFamily="34" charset="0"/>
                  </a:rPr>
                  <a:t>Sì</a:t>
                </a:r>
                <a:r>
                  <a:rPr lang="it-IT" sz="5400" dirty="0">
                    <a:solidFill>
                      <a:srgbClr val="339966"/>
                    </a:solidFill>
                    <a:latin typeface="Impact" pitchFamily="34" charset="0"/>
                  </a:rPr>
                  <a:t>!</a:t>
                </a:r>
                <a:endParaRPr lang="it-IT" sz="1400" dirty="0">
                  <a:solidFill>
                    <a:srgbClr val="339966"/>
                  </a:solidFill>
                  <a:latin typeface="Impact" pitchFamily="34" charset="0"/>
                </a:endParaRPr>
              </a:p>
            </p:txBody>
          </p:sp>
        </p:grpSp>
      </p:grpSp>
      <p:pic>
        <p:nvPicPr>
          <p:cNvPr id="18" name="Picture 1" descr="C:\Users\Antonella Morgano\Desktop\thumbnail (1).png"/>
          <p:cNvPicPr>
            <a:picLocks noChangeAspect="1" noChangeArrowheads="1"/>
          </p:cNvPicPr>
          <p:nvPr/>
        </p:nvPicPr>
        <p:blipFill>
          <a:blip r:embed="rId5" cstate="print">
            <a:duotone>
              <a:prstClr val="black"/>
              <a:schemeClr val="accent5">
                <a:tint val="45000"/>
                <a:satMod val="400000"/>
              </a:schemeClr>
            </a:duotone>
          </a:blip>
          <a:srcRect/>
          <a:stretch>
            <a:fillRect/>
          </a:stretch>
        </p:blipFill>
        <p:spPr bwMode="auto">
          <a:xfrm flipH="1">
            <a:off x="3627458" y="4500661"/>
            <a:ext cx="1087101" cy="1000132"/>
          </a:xfrm>
          <a:prstGeom prst="rect">
            <a:avLst/>
          </a:prstGeom>
          <a:noFill/>
        </p:spPr>
      </p:pic>
      <p:sp>
        <p:nvSpPr>
          <p:cNvPr id="27" name="Rettangolo 26"/>
          <p:cNvSpPr/>
          <p:nvPr/>
        </p:nvSpPr>
        <p:spPr>
          <a:xfrm>
            <a:off x="8667768" y="4786322"/>
            <a:ext cx="785819" cy="642943"/>
          </a:xfrm>
          <a:prstGeom prst="rect">
            <a:avLst/>
          </a:prstGeom>
          <a:noFill/>
          <a:ln>
            <a:solidFill>
              <a:schemeClr val="accent5">
                <a:lumMod val="75000"/>
              </a:schemeClr>
            </a:solidFill>
          </a:ln>
          <a:effectLst>
            <a:glow rad="635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it-IT" sz="1800"/>
          </a:p>
        </p:txBody>
      </p:sp>
      <p:sp>
        <p:nvSpPr>
          <p:cNvPr id="30" name="CasellaDiTesto 29"/>
          <p:cNvSpPr txBox="1"/>
          <p:nvPr/>
        </p:nvSpPr>
        <p:spPr>
          <a:xfrm>
            <a:off x="5167307" y="5857892"/>
            <a:ext cx="3000396" cy="461665"/>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it-IT" sz="2400" b="1" dirty="0" err="1">
                <a:effectLst>
                  <a:outerShdw blurRad="38100" dist="38100" dir="2700000" algn="tl">
                    <a:srgbClr val="000000">
                      <a:alpha val="43137"/>
                    </a:srgbClr>
                  </a:outerShdw>
                </a:effectLst>
                <a:latin typeface="Myriad Pro Cond" pitchFamily="34" charset="0"/>
                <a:ea typeface="Always In My Heart" pitchFamily="2" charset="0"/>
              </a:rPr>
              <a:t>Newcomers</a:t>
            </a:r>
            <a:r>
              <a:rPr lang="it-IT" sz="2400" b="1" dirty="0">
                <a:effectLst>
                  <a:outerShdw blurRad="38100" dist="38100" dir="2700000" algn="tl">
                    <a:srgbClr val="000000">
                      <a:alpha val="43137"/>
                    </a:srgbClr>
                  </a:outerShdw>
                </a:effectLst>
                <a:latin typeface="Myriad Pro Cond" pitchFamily="34" charset="0"/>
                <a:ea typeface="Always In My Heart" pitchFamily="2" charset="0"/>
              </a:rPr>
              <a:t>: 78%</a:t>
            </a:r>
          </a:p>
        </p:txBody>
      </p:sp>
      <p:pic>
        <p:nvPicPr>
          <p:cNvPr id="31" name="Picture 1" descr="C:\Users\Antonella Morgano\Desktop\thumbnail (1).png"/>
          <p:cNvPicPr>
            <a:picLocks noChangeAspect="1" noChangeArrowheads="1"/>
          </p:cNvPicPr>
          <p:nvPr/>
        </p:nvPicPr>
        <p:blipFill>
          <a:blip r:embed="rId5" cstate="print">
            <a:duotone>
              <a:prstClr val="black"/>
              <a:schemeClr val="accent5">
                <a:tint val="45000"/>
                <a:satMod val="400000"/>
              </a:schemeClr>
            </a:duotone>
          </a:blip>
          <a:srcRect/>
          <a:stretch>
            <a:fillRect/>
          </a:stretch>
        </p:blipFill>
        <p:spPr bwMode="auto">
          <a:xfrm>
            <a:off x="8167704" y="5500702"/>
            <a:ext cx="944225" cy="868687"/>
          </a:xfrm>
          <a:prstGeom prst="rect">
            <a:avLst/>
          </a:prstGeom>
          <a:noFill/>
        </p:spPr>
      </p:pic>
      <p:grpSp>
        <p:nvGrpSpPr>
          <p:cNvPr id="28" name="Gruppo 27"/>
          <p:cNvGrpSpPr/>
          <p:nvPr/>
        </p:nvGrpSpPr>
        <p:grpSpPr>
          <a:xfrm>
            <a:off x="7596199" y="1785927"/>
            <a:ext cx="2286016" cy="765935"/>
            <a:chOff x="3071802" y="5887658"/>
            <a:chExt cx="2286016" cy="765935"/>
          </a:xfrm>
        </p:grpSpPr>
        <p:sp>
          <p:nvSpPr>
            <p:cNvPr id="29" name="CasellaDiTesto 28"/>
            <p:cNvSpPr txBox="1"/>
            <p:nvPr/>
          </p:nvSpPr>
          <p:spPr>
            <a:xfrm>
              <a:off x="3071802" y="6007262"/>
              <a:ext cx="2286016" cy="64633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2000" b="1" dirty="0">
                  <a:effectLst>
                    <a:outerShdw blurRad="38100" dist="38100" dir="2700000" algn="tl">
                      <a:srgbClr val="000000">
                        <a:alpha val="43137"/>
                      </a:srgbClr>
                    </a:outerShdw>
                  </a:effectLst>
                  <a:latin typeface="Bradley Hand ITC" pitchFamily="66" charset="0"/>
                </a:rPr>
                <a:t>Su</a:t>
              </a:r>
              <a:r>
                <a:rPr lang="it-IT" sz="3600" b="1" dirty="0">
                  <a:effectLst>
                    <a:outerShdw blurRad="38100" dist="38100" dir="2700000" algn="tl">
                      <a:srgbClr val="000000">
                        <a:alpha val="43137"/>
                      </a:srgbClr>
                    </a:outerShdw>
                  </a:effectLst>
                  <a:latin typeface="Bradley Hand ITC" pitchFamily="66" charset="0"/>
                </a:rPr>
                <a:t> 1391</a:t>
              </a:r>
              <a:endParaRPr lang="it-IT" sz="1400" b="1" dirty="0">
                <a:effectLst>
                  <a:outerShdw blurRad="38100" dist="38100" dir="2700000" algn="tl">
                    <a:srgbClr val="000000">
                      <a:alpha val="43137"/>
                    </a:srgbClr>
                  </a:outerShdw>
                </a:effectLst>
                <a:latin typeface="Bradley Hand ITC" pitchFamily="66" charset="0"/>
              </a:endParaRPr>
            </a:p>
          </p:txBody>
        </p:sp>
        <p:pic>
          <p:nvPicPr>
            <p:cNvPr id="32" name="Picture 2" descr="D:\Immagini_EXPO\images.jpg"/>
            <p:cNvPicPr>
              <a:picLocks noChangeAspect="1" noChangeArrowheads="1"/>
            </p:cNvPicPr>
            <p:nvPr/>
          </p:nvPicPr>
          <p:blipFill>
            <a:blip r:embed="rId6" cstate="print"/>
            <a:srcRect l="17468" r="18475" b="4166"/>
            <a:stretch>
              <a:fillRect/>
            </a:stretch>
          </p:blipFill>
          <p:spPr bwMode="auto">
            <a:xfrm>
              <a:off x="4578212" y="5887658"/>
              <a:ext cx="565292" cy="541738"/>
            </a:xfrm>
            <a:prstGeom prst="rect">
              <a:avLst/>
            </a:prstGeom>
            <a:noFill/>
            <a:ln>
              <a:noFill/>
            </a:ln>
          </p:spPr>
        </p:pic>
      </p:grpSp>
      <p:sp>
        <p:nvSpPr>
          <p:cNvPr id="33" name="Rettangolo 32"/>
          <p:cNvSpPr/>
          <p:nvPr/>
        </p:nvSpPr>
        <p:spPr>
          <a:xfrm>
            <a:off x="1524000" y="333024"/>
            <a:ext cx="7594795" cy="523220"/>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it-IT" sz="2800" dirty="0">
                <a:solidFill>
                  <a:srgbClr val="C00000"/>
                </a:solidFill>
                <a:latin typeface="Trebuchet MS" panose="020B0603020202020204" pitchFamily="34" charset="0"/>
                <a:cs typeface="DilleniaUPC" pitchFamily="18" charset="-34"/>
              </a:rPr>
              <a:t>POST-ESPERIENZA: PROSPETTIVE FUTURE</a:t>
            </a:r>
          </a:p>
        </p:txBody>
      </p:sp>
      <p:cxnSp>
        <p:nvCxnSpPr>
          <p:cNvPr id="34" name="Connettore 1 33"/>
          <p:cNvCxnSpPr/>
          <p:nvPr/>
        </p:nvCxnSpPr>
        <p:spPr>
          <a:xfrm>
            <a:off x="1809720" y="1071547"/>
            <a:ext cx="8858280" cy="1588"/>
          </a:xfrm>
          <a:prstGeom prst="line">
            <a:avLst/>
          </a:prstGeom>
          <a:ln w="28575">
            <a:solidFill>
              <a:schemeClr val="bg1">
                <a:lumMod val="50000"/>
              </a:schemeClr>
            </a:solidFill>
            <a:headEnd type="oval" w="lg" len="lg"/>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427935"/>
      </p:ext>
    </p:extLst>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2"/>
          <p:cNvSpPr txBox="1">
            <a:spLocks/>
          </p:cNvSpPr>
          <p:nvPr/>
        </p:nvSpPr>
        <p:spPr>
          <a:xfrm>
            <a:off x="1991544" y="1556792"/>
            <a:ext cx="8280920" cy="5086800"/>
          </a:xfrm>
          <a:prstGeom prst="round2DiagRect">
            <a:avLst/>
          </a:prstGeom>
          <a:ln w="38100">
            <a:solidFill>
              <a:schemeClr val="tx1">
                <a:lumMod val="50000"/>
                <a:lumOff val="50000"/>
              </a:schemeClr>
            </a:solidFill>
          </a:ln>
        </p:spPr>
        <p:txBody>
          <a:bodyPr vert="horz" lIns="91440" tIns="45720" rIns="91440" bIns="45720" rtlCol="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891" marR="0" lvl="0" indent="-342891" algn="l" defTabSz="914377" rtl="0" eaLnBrk="1" fontAlgn="auto" latinLnBrk="0" hangingPunct="1">
              <a:lnSpc>
                <a:spcPct val="100000"/>
              </a:lnSpc>
              <a:spcBef>
                <a:spcPct val="20000"/>
              </a:spcBef>
              <a:spcAft>
                <a:spcPts val="0"/>
              </a:spcAft>
              <a:buClrTx/>
              <a:buSzTx/>
              <a:tabLst/>
              <a:defRPr/>
            </a:pPr>
            <a:endParaRPr kumimoji="0" lang="it-IT" sz="1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Lato Light" pitchFamily="34" charset="0"/>
              <a:ea typeface="+mn-ea"/>
              <a:cs typeface="+mn-cs"/>
            </a:endParaRPr>
          </a:p>
        </p:txBody>
      </p:sp>
      <p:sp>
        <p:nvSpPr>
          <p:cNvPr id="5" name="Rettangolo 4"/>
          <p:cNvSpPr/>
          <p:nvPr/>
        </p:nvSpPr>
        <p:spPr>
          <a:xfrm>
            <a:off x="3470176" y="183624"/>
            <a:ext cx="4298981" cy="707886"/>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it-IT" sz="4000" dirty="0">
                <a:solidFill>
                  <a:srgbClr val="C00000"/>
                </a:solidFill>
                <a:latin typeface="Trebuchet MS" panose="020B0603020202020204" pitchFamily="34" charset="0"/>
                <a:cs typeface="DilleniaUPC" pitchFamily="18" charset="-34"/>
              </a:rPr>
              <a:t>FOLLOW-UP</a:t>
            </a:r>
          </a:p>
        </p:txBody>
      </p:sp>
      <p:cxnSp>
        <p:nvCxnSpPr>
          <p:cNvPr id="6" name="Connettore 1 5"/>
          <p:cNvCxnSpPr/>
          <p:nvPr/>
        </p:nvCxnSpPr>
        <p:spPr>
          <a:xfrm>
            <a:off x="1809720" y="1071547"/>
            <a:ext cx="8858280" cy="1588"/>
          </a:xfrm>
          <a:prstGeom prst="line">
            <a:avLst/>
          </a:prstGeom>
          <a:ln w="28575">
            <a:solidFill>
              <a:schemeClr val="bg1">
                <a:lumMod val="50000"/>
              </a:schemeClr>
            </a:solidFill>
            <a:headEnd type="oval" w="lg" len="lg"/>
            <a:tailEnd type="none" w="med" len="med"/>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1153" y="2593973"/>
            <a:ext cx="7849068" cy="2851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ttangolo 8"/>
          <p:cNvSpPr/>
          <p:nvPr/>
        </p:nvSpPr>
        <p:spPr>
          <a:xfrm>
            <a:off x="3215681" y="1579440"/>
            <a:ext cx="6299225" cy="769441"/>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it-IT" sz="4400" dirty="0">
                <a:solidFill>
                  <a:schemeClr val="tx1">
                    <a:lumMod val="95000"/>
                    <a:lumOff val="5000"/>
                  </a:schemeClr>
                </a:solidFill>
                <a:effectLst>
                  <a:outerShdw blurRad="38100" dist="38100" dir="2700000" algn="tl">
                    <a:srgbClr val="000000">
                      <a:alpha val="43137"/>
                    </a:srgbClr>
                  </a:outerShdw>
                </a:effectLst>
                <a:latin typeface="Gill Sans MT Condensed" pitchFamily="34" charset="0"/>
                <a:cs typeface="DilleniaUPC" pitchFamily="18" charset="-34"/>
              </a:rPr>
              <a:t>Gruppi sulla base del «DOPO EXPO»</a:t>
            </a:r>
          </a:p>
        </p:txBody>
      </p:sp>
    </p:spTree>
    <p:extLst>
      <p:ext uri="{BB962C8B-B14F-4D97-AF65-F5344CB8AC3E}">
        <p14:creationId xmlns:p14="http://schemas.microsoft.com/office/powerpoint/2010/main" val="3048091560"/>
      </p:ext>
    </p:extLst>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2"/>
          <p:cNvSpPr txBox="1">
            <a:spLocks/>
          </p:cNvSpPr>
          <p:nvPr/>
        </p:nvSpPr>
        <p:spPr>
          <a:xfrm>
            <a:off x="1991544" y="1556792"/>
            <a:ext cx="8280920" cy="5086800"/>
          </a:xfrm>
          <a:prstGeom prst="round2DiagRect">
            <a:avLst/>
          </a:prstGeom>
          <a:ln w="38100">
            <a:solidFill>
              <a:schemeClr val="tx1">
                <a:lumMod val="50000"/>
                <a:lumOff val="50000"/>
              </a:schemeClr>
            </a:solidFill>
          </a:ln>
        </p:spPr>
        <p:txBody>
          <a:bodyPr vert="horz" lIns="91440" tIns="45720" rIns="91440" bIns="45720" rtlCol="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891" marR="0" lvl="0" indent="-342891" algn="l" defTabSz="914377" rtl="0" eaLnBrk="1" fontAlgn="auto" latinLnBrk="0" hangingPunct="1">
              <a:lnSpc>
                <a:spcPct val="100000"/>
              </a:lnSpc>
              <a:spcBef>
                <a:spcPct val="20000"/>
              </a:spcBef>
              <a:spcAft>
                <a:spcPts val="0"/>
              </a:spcAft>
              <a:buClrTx/>
              <a:buSzTx/>
              <a:tabLst/>
              <a:defRPr/>
            </a:pPr>
            <a:endParaRPr kumimoji="0" lang="it-IT" sz="1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Lato Light" pitchFamily="34" charset="0"/>
              <a:ea typeface="+mn-ea"/>
              <a:cs typeface="+mn-cs"/>
            </a:endParaRPr>
          </a:p>
        </p:txBody>
      </p:sp>
      <p:sp>
        <p:nvSpPr>
          <p:cNvPr id="5" name="Rettangolo 4"/>
          <p:cNvSpPr/>
          <p:nvPr/>
        </p:nvSpPr>
        <p:spPr>
          <a:xfrm>
            <a:off x="1836409" y="331369"/>
            <a:ext cx="7927171" cy="584775"/>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it-IT" sz="3200" dirty="0">
                <a:solidFill>
                  <a:srgbClr val="C00000"/>
                </a:solidFill>
                <a:latin typeface="Trebuchet MS" panose="020B0603020202020204" pitchFamily="34" charset="0"/>
                <a:cs typeface="DilleniaUPC" pitchFamily="18" charset="-34"/>
              </a:rPr>
              <a:t>FOLLOW-UP: </a:t>
            </a:r>
            <a:r>
              <a:rPr lang="it-IT" sz="3200" b="1" dirty="0">
                <a:solidFill>
                  <a:srgbClr val="C00000"/>
                </a:solidFill>
                <a:latin typeface="Trebuchet MS" panose="020B0603020202020204" pitchFamily="34" charset="0"/>
              </a:rPr>
              <a:t>volontari “</a:t>
            </a:r>
            <a:r>
              <a:rPr lang="it-IT" sz="3200" b="1" dirty="0" err="1">
                <a:solidFill>
                  <a:srgbClr val="C00000"/>
                </a:solidFill>
                <a:latin typeface="Trebuchet MS" panose="020B0603020202020204" pitchFamily="34" charset="0"/>
              </a:rPr>
              <a:t>Looking</a:t>
            </a:r>
            <a:r>
              <a:rPr lang="it-IT" sz="3200" b="1" dirty="0">
                <a:solidFill>
                  <a:srgbClr val="C00000"/>
                </a:solidFill>
                <a:latin typeface="Trebuchet MS" panose="020B0603020202020204" pitchFamily="34" charset="0"/>
              </a:rPr>
              <a:t> </a:t>
            </a:r>
            <a:r>
              <a:rPr lang="it-IT" sz="3200" b="1" dirty="0" err="1">
                <a:solidFill>
                  <a:srgbClr val="C00000"/>
                </a:solidFill>
                <a:latin typeface="Trebuchet MS" panose="020B0603020202020204" pitchFamily="34" charset="0"/>
              </a:rPr>
              <a:t>around</a:t>
            </a:r>
            <a:r>
              <a:rPr lang="it-IT" sz="3200" b="1" dirty="0">
                <a:solidFill>
                  <a:srgbClr val="C00000"/>
                </a:solidFill>
                <a:latin typeface="Trebuchet MS" panose="020B0603020202020204" pitchFamily="34" charset="0"/>
              </a:rPr>
              <a:t>”</a:t>
            </a:r>
            <a:endParaRPr lang="it-IT" sz="3200" dirty="0">
              <a:solidFill>
                <a:srgbClr val="C00000"/>
              </a:solidFill>
              <a:latin typeface="Trebuchet MS" panose="020B0603020202020204" pitchFamily="34" charset="0"/>
              <a:cs typeface="DilleniaUPC" pitchFamily="18" charset="-34"/>
            </a:endParaRPr>
          </a:p>
        </p:txBody>
      </p:sp>
      <p:cxnSp>
        <p:nvCxnSpPr>
          <p:cNvPr id="6" name="Connettore 1 5"/>
          <p:cNvCxnSpPr/>
          <p:nvPr/>
        </p:nvCxnSpPr>
        <p:spPr>
          <a:xfrm>
            <a:off x="1809720" y="1071547"/>
            <a:ext cx="8858280" cy="1588"/>
          </a:xfrm>
          <a:prstGeom prst="line">
            <a:avLst/>
          </a:prstGeom>
          <a:ln w="28575">
            <a:solidFill>
              <a:schemeClr val="bg1">
                <a:lumMod val="50000"/>
              </a:schemeClr>
            </a:solidFill>
            <a:headEnd type="oval" w="lg" len="lg"/>
            <a:tailEnd type="none" w="med" len="med"/>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52915" y="2480704"/>
            <a:ext cx="7630187" cy="3539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0353557"/>
      </p:ext>
    </p:extLst>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C5943E1-1DBE-4159-AFD9-3A381E9E8B52}"/>
              </a:ext>
            </a:extLst>
          </p:cNvPr>
          <p:cNvSpPr txBox="1"/>
          <p:nvPr/>
        </p:nvSpPr>
        <p:spPr>
          <a:xfrm>
            <a:off x="928833" y="349900"/>
            <a:ext cx="10847200" cy="763600"/>
          </a:xfrm>
          <a:prstGeom prst="rect">
            <a:avLst/>
          </a:prstGeom>
          <a:noFill/>
          <a:ln>
            <a:noFill/>
          </a:ln>
        </p:spPr>
        <p:txBody>
          <a:bodyPr spcFirstLastPara="1" wrap="square" lIns="121900" tIns="121900" rIns="121900" bIns="121900" rtlCol="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457189">
              <a:lnSpc>
                <a:spcPct val="90000"/>
              </a:lnSpc>
              <a:spcAft>
                <a:spcPts val="800"/>
              </a:spcAft>
              <a:buClr>
                <a:srgbClr val="3762AB"/>
              </a:buClr>
              <a:buSzPts val="2800"/>
            </a:pPr>
            <a:r>
              <a:rPr lang="it-IT" sz="2933" b="1" i="0" u="none" strike="noStrike" cap="none" dirty="0">
                <a:solidFill>
                  <a:srgbClr val="C00000"/>
                </a:solidFill>
                <a:latin typeface="Times New Roman" panose="02020603050405020304" pitchFamily="18" charset="0"/>
                <a:ea typeface="Rubik"/>
                <a:cs typeface="Times New Roman" panose="02020603050405020304" pitchFamily="18" charset="0"/>
                <a:sym typeface="Rubik"/>
              </a:rPr>
              <a:t>Valutazione dell’esperienza</a:t>
            </a:r>
          </a:p>
        </p:txBody>
      </p:sp>
      <p:sp>
        <p:nvSpPr>
          <p:cNvPr id="3" name="Rettangolo 2">
            <a:extLst>
              <a:ext uri="{FF2B5EF4-FFF2-40B4-BE49-F238E27FC236}">
                <a16:creationId xmlns:a16="http://schemas.microsoft.com/office/drawing/2014/main" id="{C5716F2A-9784-4002-BE30-1B6FFF628237}"/>
              </a:ext>
            </a:extLst>
          </p:cNvPr>
          <p:cNvSpPr/>
          <p:nvPr/>
        </p:nvSpPr>
        <p:spPr>
          <a:xfrm>
            <a:off x="820600" y="1536633"/>
            <a:ext cx="10956000" cy="4555200"/>
          </a:xfrm>
          <a:prstGeom prst="rect">
            <a:avLst/>
          </a:prstGeom>
          <a:noFill/>
          <a:ln>
            <a:noFill/>
          </a:ln>
        </p:spPr>
        <p:txBody>
          <a:bodyPr spcFirstLastPara="1" wrap="square" lIns="121900" tIns="121900" rIns="121900" bIns="1219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609585" indent="-457189" algn="just">
              <a:lnSpc>
                <a:spcPct val="115000"/>
              </a:lnSpc>
              <a:spcAft>
                <a:spcPts val="800"/>
              </a:spcAft>
              <a:buClr>
                <a:srgbClr val="404041"/>
              </a:buClr>
              <a:buSzPts val="1800"/>
              <a:buFont typeface="Rubik Light"/>
              <a:buChar char="●"/>
              <a:defRPr/>
            </a:pPr>
            <a:r>
              <a:rPr lang="it-IT" sz="2267" b="1" i="0" u="none" strike="noStrike" cap="none" dirty="0">
                <a:solidFill>
                  <a:srgbClr val="002060"/>
                </a:solidFill>
                <a:latin typeface="Times New Roman" panose="02020603050405020304" pitchFamily="18" charset="0"/>
                <a:ea typeface="Rubik Light"/>
                <a:cs typeface="Times New Roman" panose="02020603050405020304" pitchFamily="18" charset="0"/>
                <a:sym typeface="Rubik Light"/>
              </a:rPr>
              <a:t>«Fino a due settimane prima era l'ultimo dei  miei pensieri fare un'esperienza a Expo; non avevo intenzione di fare volontariato, di solito sono tendenzialmente allergico a queste cose.[…]Credo che lo rifarò» </a:t>
            </a:r>
            <a:r>
              <a:rPr lang="en-US" sz="2267" b="1" i="0" u="none" strike="noStrike" cap="none" dirty="0">
                <a:solidFill>
                  <a:srgbClr val="002060"/>
                </a:solidFill>
                <a:latin typeface="Times New Roman" panose="02020603050405020304" pitchFamily="18" charset="0"/>
                <a:ea typeface="Rubik Light"/>
                <a:cs typeface="Times New Roman" panose="02020603050405020304" pitchFamily="18" charset="0"/>
                <a:sym typeface="Rubik Light"/>
              </a:rPr>
              <a:t>Int. 29 </a:t>
            </a:r>
            <a:r>
              <a:rPr lang="en-US" sz="2267" b="1" i="0" u="none" strike="noStrike" cap="none" dirty="0" err="1">
                <a:solidFill>
                  <a:srgbClr val="002060"/>
                </a:solidFill>
                <a:latin typeface="Times New Roman" panose="02020603050405020304" pitchFamily="18" charset="0"/>
                <a:ea typeface="Rubik Light"/>
                <a:cs typeface="Times New Roman" panose="02020603050405020304" pitchFamily="18" charset="0"/>
                <a:sym typeface="Rubik Light"/>
              </a:rPr>
              <a:t>Giov</a:t>
            </a:r>
            <a:r>
              <a:rPr lang="en-US" sz="2267" b="1" i="0" u="none" strike="noStrike" cap="none" dirty="0">
                <a:solidFill>
                  <a:srgbClr val="002060"/>
                </a:solidFill>
                <a:latin typeface="Times New Roman" panose="02020603050405020304" pitchFamily="18" charset="0"/>
                <a:ea typeface="Rubik Light"/>
                <a:cs typeface="Times New Roman" panose="02020603050405020304" pitchFamily="18" charset="0"/>
                <a:sym typeface="Rubik Light"/>
              </a:rPr>
              <a:t>. New Entry</a:t>
            </a:r>
          </a:p>
          <a:p>
            <a:pPr marL="609585" indent="-457189" algn="just">
              <a:lnSpc>
                <a:spcPct val="115000"/>
              </a:lnSpc>
              <a:spcAft>
                <a:spcPts val="800"/>
              </a:spcAft>
              <a:buClr>
                <a:srgbClr val="404041"/>
              </a:buClr>
              <a:buSzPts val="1800"/>
              <a:buFont typeface="Rubik Light"/>
              <a:buChar char="●"/>
              <a:defRPr/>
            </a:pPr>
            <a:endParaRPr lang="en-US" sz="2267" b="1" i="0" u="none" strike="noStrike" cap="none" dirty="0">
              <a:solidFill>
                <a:srgbClr val="002060"/>
              </a:solidFill>
              <a:latin typeface="Times New Roman" panose="02020603050405020304" pitchFamily="18" charset="0"/>
              <a:ea typeface="Rubik Light"/>
              <a:cs typeface="Times New Roman" panose="02020603050405020304" pitchFamily="18" charset="0"/>
              <a:sym typeface="Rubik Light"/>
            </a:endParaRPr>
          </a:p>
          <a:p>
            <a:pPr marL="609585" indent="-457189" algn="just">
              <a:lnSpc>
                <a:spcPct val="115000"/>
              </a:lnSpc>
              <a:spcAft>
                <a:spcPts val="800"/>
              </a:spcAft>
              <a:buClr>
                <a:srgbClr val="404041"/>
              </a:buClr>
              <a:buSzPts val="1800"/>
              <a:buFont typeface="Rubik Light"/>
              <a:buChar char="●"/>
              <a:defRPr/>
            </a:pPr>
            <a:r>
              <a:rPr lang="it-IT" sz="2267" b="1" i="0" u="none" strike="noStrike" cap="none" dirty="0">
                <a:solidFill>
                  <a:srgbClr val="002060"/>
                </a:solidFill>
                <a:latin typeface="Times New Roman" panose="02020603050405020304" pitchFamily="18" charset="0"/>
                <a:ea typeface="Rubik Light"/>
                <a:cs typeface="Times New Roman" panose="02020603050405020304" pitchFamily="18" charset="0"/>
                <a:sym typeface="Rubik Light"/>
              </a:rPr>
              <a:t>«…come esperienza è stata veramente interessante e inaspettata[…] L'ho conosciuta[ …] per caso[…]. Mi ha aiutato[…] ad entrare in un ambito diverso da quello scolastico, a sperimentare[…] lingue e skill nuove[…], non avendo mai fatto nessun tipo di lavoro e avendo fatto tipi di volontariato completamente diversi. Quindi dal punto di vista personale e formativo è stato interessante; [e]dal punto di vista umano[...]un arricchimento personale» Int. 30 </a:t>
            </a:r>
            <a:r>
              <a:rPr lang="it-IT" sz="2267" b="1" i="0" u="none" strike="noStrike" cap="none" dirty="0" err="1">
                <a:solidFill>
                  <a:srgbClr val="002060"/>
                </a:solidFill>
                <a:latin typeface="Times New Roman" panose="02020603050405020304" pitchFamily="18" charset="0"/>
                <a:ea typeface="Rubik Light"/>
                <a:cs typeface="Times New Roman" panose="02020603050405020304" pitchFamily="18" charset="0"/>
                <a:sym typeface="Rubik Light"/>
              </a:rPr>
              <a:t>Giov</a:t>
            </a:r>
            <a:r>
              <a:rPr lang="it-IT" sz="2267" b="1" i="0" u="none" strike="noStrike" cap="none" dirty="0">
                <a:solidFill>
                  <a:srgbClr val="002060"/>
                </a:solidFill>
                <a:latin typeface="Times New Roman" panose="02020603050405020304" pitchFamily="18" charset="0"/>
                <a:ea typeface="Rubik Light"/>
                <a:cs typeface="Times New Roman" panose="02020603050405020304" pitchFamily="18" charset="0"/>
                <a:sym typeface="Rubik Light"/>
              </a:rPr>
              <a:t>. </a:t>
            </a:r>
            <a:r>
              <a:rPr lang="it-IT" sz="2267" b="1" i="0" u="none" strike="noStrike" cap="none" dirty="0" err="1">
                <a:solidFill>
                  <a:srgbClr val="002060"/>
                </a:solidFill>
                <a:latin typeface="Times New Roman" panose="02020603050405020304" pitchFamily="18" charset="0"/>
                <a:ea typeface="Rubik Light"/>
                <a:cs typeface="Times New Roman" panose="02020603050405020304" pitchFamily="18" charset="0"/>
                <a:sym typeface="Rubik Light"/>
              </a:rPr>
              <a:t>Experienced</a:t>
            </a:r>
            <a:endParaRPr lang="en-US" sz="2267" b="1" i="0" u="none" strike="noStrike" cap="none" dirty="0">
              <a:solidFill>
                <a:srgbClr val="002060"/>
              </a:solidFill>
              <a:latin typeface="Times New Roman" panose="02020603050405020304" pitchFamily="18" charset="0"/>
              <a:ea typeface="Rubik Light"/>
              <a:cs typeface="Times New Roman" panose="02020603050405020304" pitchFamily="18" charset="0"/>
              <a:sym typeface="Rubik Light"/>
            </a:endParaRPr>
          </a:p>
          <a:p>
            <a:pPr marL="609585" indent="-457189">
              <a:lnSpc>
                <a:spcPct val="115000"/>
              </a:lnSpc>
              <a:spcAft>
                <a:spcPts val="800"/>
              </a:spcAft>
              <a:buClr>
                <a:srgbClr val="404041"/>
              </a:buClr>
              <a:buSzPts val="1800"/>
              <a:buFont typeface="Rubik Light"/>
              <a:buChar char="●"/>
              <a:defRPr/>
            </a:pPr>
            <a:endParaRPr lang="en-US" sz="2267" b="0" i="0" u="none" strike="noStrike" cap="none" dirty="0">
              <a:solidFill>
                <a:srgbClr val="404041"/>
              </a:solidFill>
              <a:latin typeface="Rubik Light"/>
              <a:ea typeface="Rubik Light"/>
              <a:cs typeface="Rubik Light"/>
              <a:sym typeface="Rubik Light"/>
            </a:endParaRPr>
          </a:p>
        </p:txBody>
      </p:sp>
      <p:sp>
        <p:nvSpPr>
          <p:cNvPr id="31746" name="Segnaposto numero diapositiva 1">
            <a:extLst>
              <a:ext uri="{FF2B5EF4-FFF2-40B4-BE49-F238E27FC236}">
                <a16:creationId xmlns:a16="http://schemas.microsoft.com/office/drawing/2014/main" id="{303A880C-535C-4CF6-B0B2-1CC41EDFF59D}"/>
              </a:ext>
            </a:extLst>
          </p:cNvPr>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wrap="square" lIns="121900" tIns="121900" rIns="121900" bIns="121900" anchor="ctr" anchorCtr="0">
            <a:normAutofit fontScale="250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9pPr>
          </a:lstStyle>
          <a:p>
            <a:pPr eaLnBrk="1" hangingPunct="1">
              <a:lnSpc>
                <a:spcPct val="90000"/>
              </a:lnSpc>
              <a:spcBef>
                <a:spcPts val="0"/>
              </a:spcBef>
              <a:spcAft>
                <a:spcPts val="800"/>
              </a:spcAft>
              <a:buNone/>
            </a:pPr>
            <a:fld id="{64E9C79B-BEFF-485F-B827-39604D871580}" type="slidenum">
              <a:rPr lang="it-IT" altLang="it-IT" sz="1200">
                <a:solidFill>
                  <a:srgbClr val="FFFFFF"/>
                </a:solidFill>
                <a:latin typeface="Rubik"/>
              </a:rPr>
              <a:pPr eaLnBrk="1" hangingPunct="1">
                <a:lnSpc>
                  <a:spcPct val="90000"/>
                </a:lnSpc>
                <a:spcBef>
                  <a:spcPts val="0"/>
                </a:spcBef>
                <a:spcAft>
                  <a:spcPts val="800"/>
                </a:spcAft>
                <a:buNone/>
              </a:pPr>
              <a:t>27</a:t>
            </a:fld>
            <a:endParaRPr lang="it-IT" altLang="it-IT" sz="1200">
              <a:solidFill>
                <a:srgbClr val="FFFFFF"/>
              </a:solidFill>
              <a:latin typeface="Rubik"/>
            </a:endParaRPr>
          </a:p>
        </p:txBody>
      </p:sp>
    </p:spTree>
    <p:extLst>
      <p:ext uri="{BB962C8B-B14F-4D97-AF65-F5344CB8AC3E}">
        <p14:creationId xmlns:p14="http://schemas.microsoft.com/office/powerpoint/2010/main" val="3551385074"/>
      </p:ext>
    </p:extLst>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35360" y="1214165"/>
            <a:ext cx="11161240" cy="5909310"/>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just">
              <a:defRPr/>
            </a:pPr>
            <a:r>
              <a:rPr lang="it-IT" sz="1800" b="1" dirty="0">
                <a:solidFill>
                  <a:schemeClr val="tx2">
                    <a:lumMod val="50000"/>
                  </a:schemeClr>
                </a:solidFill>
                <a:latin typeface="+mj-lt"/>
              </a:rPr>
              <a:t>«</a:t>
            </a:r>
            <a:r>
              <a:rPr lang="it-IT" sz="2000" b="1" dirty="0">
                <a:solidFill>
                  <a:srgbClr val="002060"/>
                </a:solidFill>
                <a:latin typeface="Times New Roman" panose="02020603050405020304" pitchFamily="18" charset="0"/>
                <a:cs typeface="Times New Roman" panose="02020603050405020304" pitchFamily="18" charset="0"/>
              </a:rPr>
              <a:t>Ho conosciuto un sacco di gente e la cosa che più mi ha impressionato è il contatto tra generazioni diverse…. Cosa che fuori da Expo non succede …. Anche per questo vorrei  fare altre esperienze così…» (</a:t>
            </a:r>
            <a:r>
              <a:rPr lang="it-IT" sz="2000" b="1" dirty="0" err="1">
                <a:solidFill>
                  <a:srgbClr val="002060"/>
                </a:solidFill>
                <a:latin typeface="Times New Roman" panose="02020603050405020304" pitchFamily="18" charset="0"/>
                <a:cs typeface="Times New Roman" panose="02020603050405020304" pitchFamily="18" charset="0"/>
              </a:rPr>
              <a:t>int</a:t>
            </a:r>
            <a:r>
              <a:rPr lang="it-IT" sz="2000" b="1" dirty="0">
                <a:solidFill>
                  <a:srgbClr val="002060"/>
                </a:solidFill>
                <a:latin typeface="Times New Roman" panose="02020603050405020304" pitchFamily="18" charset="0"/>
                <a:cs typeface="Times New Roman" panose="02020603050405020304" pitchFamily="18" charset="0"/>
              </a:rPr>
              <a:t>. 3)</a:t>
            </a:r>
          </a:p>
          <a:p>
            <a:pPr algn="just">
              <a:defRPr/>
            </a:pPr>
            <a:endParaRPr lang="it-IT" sz="2000" b="1" dirty="0">
              <a:solidFill>
                <a:srgbClr val="002060"/>
              </a:solidFill>
              <a:latin typeface="Times New Roman" panose="02020603050405020304" pitchFamily="18" charset="0"/>
              <a:cs typeface="Times New Roman" panose="02020603050405020304" pitchFamily="18" charset="0"/>
            </a:endParaRPr>
          </a:p>
          <a:p>
            <a:pPr algn="just">
              <a:defRPr/>
            </a:pPr>
            <a:r>
              <a:rPr lang="it-IT" sz="2000" b="1" dirty="0">
                <a:solidFill>
                  <a:srgbClr val="002060"/>
                </a:solidFill>
                <a:latin typeface="Times New Roman" panose="02020603050405020304" pitchFamily="18" charset="0"/>
                <a:cs typeface="Times New Roman" panose="02020603050405020304" pitchFamily="18" charset="0"/>
              </a:rPr>
              <a:t>«Ho potuto conoscere persone più grandi me… ho trovato utile chiacchierare con loro .... Consigliarmi….» (</a:t>
            </a:r>
            <a:r>
              <a:rPr lang="it-IT" sz="2000" b="1" dirty="0" err="1">
                <a:solidFill>
                  <a:srgbClr val="002060"/>
                </a:solidFill>
                <a:latin typeface="Times New Roman" panose="02020603050405020304" pitchFamily="18" charset="0"/>
                <a:cs typeface="Times New Roman" panose="02020603050405020304" pitchFamily="18" charset="0"/>
              </a:rPr>
              <a:t>int</a:t>
            </a:r>
            <a:r>
              <a:rPr lang="it-IT" sz="2000" b="1" dirty="0">
                <a:solidFill>
                  <a:srgbClr val="002060"/>
                </a:solidFill>
                <a:latin typeface="Times New Roman" panose="02020603050405020304" pitchFamily="18" charset="0"/>
                <a:cs typeface="Times New Roman" panose="02020603050405020304" pitchFamily="18" charset="0"/>
              </a:rPr>
              <a:t>. 27) </a:t>
            </a:r>
          </a:p>
          <a:p>
            <a:pPr algn="just">
              <a:defRPr/>
            </a:pPr>
            <a:endParaRPr lang="it-IT" sz="2000" b="1" dirty="0">
              <a:solidFill>
                <a:srgbClr val="002060"/>
              </a:solidFill>
              <a:latin typeface="Times New Roman" panose="02020603050405020304" pitchFamily="18" charset="0"/>
              <a:cs typeface="Times New Roman" panose="02020603050405020304" pitchFamily="18" charset="0"/>
            </a:endParaRPr>
          </a:p>
          <a:p>
            <a:pPr algn="just">
              <a:defRPr/>
            </a:pPr>
            <a:r>
              <a:rPr lang="it-IT" sz="2000" b="1" dirty="0">
                <a:solidFill>
                  <a:srgbClr val="002060"/>
                </a:solidFill>
                <a:latin typeface="Times New Roman" panose="02020603050405020304" pitchFamily="18" charset="0"/>
                <a:cs typeface="Times New Roman" panose="02020603050405020304" pitchFamily="18" charset="0"/>
              </a:rPr>
              <a:t>«Sempre gruppi misti…. Mai solo giovani o solo anziani….certamente ci muoviamo in maniera diversa perché noi abbiamo l’esperienza della vita e invece di loro mi piaceva che si facevano meno problemi…. Ed è stato proprio bellissimo quel misto tra due generazioni» (</a:t>
            </a:r>
            <a:r>
              <a:rPr lang="it-IT" sz="2000" b="1" dirty="0" err="1">
                <a:solidFill>
                  <a:srgbClr val="002060"/>
                </a:solidFill>
                <a:latin typeface="Times New Roman" panose="02020603050405020304" pitchFamily="18" charset="0"/>
                <a:cs typeface="Times New Roman" panose="02020603050405020304" pitchFamily="18" charset="0"/>
              </a:rPr>
              <a:t>int</a:t>
            </a:r>
            <a:r>
              <a:rPr lang="it-IT" sz="2000" b="1" dirty="0">
                <a:solidFill>
                  <a:srgbClr val="002060"/>
                </a:solidFill>
                <a:latin typeface="Times New Roman" panose="02020603050405020304" pitchFamily="18" charset="0"/>
                <a:cs typeface="Times New Roman" panose="02020603050405020304" pitchFamily="18" charset="0"/>
              </a:rPr>
              <a:t>. 16)</a:t>
            </a:r>
          </a:p>
          <a:p>
            <a:pPr algn="just">
              <a:defRPr/>
            </a:pPr>
            <a:endParaRPr lang="it-IT" sz="2000" b="1" dirty="0">
              <a:solidFill>
                <a:srgbClr val="002060"/>
              </a:solidFill>
              <a:latin typeface="Times New Roman" panose="02020603050405020304" pitchFamily="18" charset="0"/>
              <a:cs typeface="Times New Roman" panose="02020603050405020304" pitchFamily="18" charset="0"/>
            </a:endParaRPr>
          </a:p>
          <a:p>
            <a:pPr algn="just">
              <a:defRPr/>
            </a:pPr>
            <a:r>
              <a:rPr lang="it-IT" sz="2000" b="1" dirty="0">
                <a:solidFill>
                  <a:srgbClr val="002060"/>
                </a:solidFill>
                <a:latin typeface="Times New Roman" panose="02020603050405020304" pitchFamily="18" charset="0"/>
                <a:cs typeface="Times New Roman" panose="02020603050405020304" pitchFamily="18" charset="0"/>
              </a:rPr>
              <a:t>«Collaborazione…. E la coesione intergenerazionale… ero scettico all’inizio ma mi sono ricreduto perché ho conosciuto ragazzi veramente in gamba….» (</a:t>
            </a:r>
            <a:r>
              <a:rPr lang="it-IT" sz="2000" b="1" dirty="0" err="1">
                <a:solidFill>
                  <a:srgbClr val="002060"/>
                </a:solidFill>
                <a:latin typeface="Times New Roman" panose="02020603050405020304" pitchFamily="18" charset="0"/>
                <a:cs typeface="Times New Roman" panose="02020603050405020304" pitchFamily="18" charset="0"/>
              </a:rPr>
              <a:t>int</a:t>
            </a:r>
            <a:r>
              <a:rPr lang="it-IT" sz="2000" b="1" dirty="0">
                <a:solidFill>
                  <a:srgbClr val="002060"/>
                </a:solidFill>
                <a:latin typeface="Times New Roman" panose="02020603050405020304" pitchFamily="18" charset="0"/>
                <a:cs typeface="Times New Roman" panose="02020603050405020304" pitchFamily="18" charset="0"/>
              </a:rPr>
              <a:t>. 14)</a:t>
            </a:r>
          </a:p>
          <a:p>
            <a:pPr algn="just">
              <a:defRPr/>
            </a:pPr>
            <a:endParaRPr lang="it-IT" sz="2000" b="1" dirty="0">
              <a:solidFill>
                <a:srgbClr val="002060"/>
              </a:solidFill>
              <a:latin typeface="Times New Roman" panose="02020603050405020304" pitchFamily="18" charset="0"/>
              <a:cs typeface="Times New Roman" panose="02020603050405020304" pitchFamily="18" charset="0"/>
            </a:endParaRPr>
          </a:p>
          <a:p>
            <a:pPr algn="just">
              <a:defRPr/>
            </a:pPr>
            <a:r>
              <a:rPr lang="it-IT" sz="2000" b="1" dirty="0">
                <a:solidFill>
                  <a:srgbClr val="002060"/>
                </a:solidFill>
                <a:latin typeface="Times New Roman" panose="02020603050405020304" pitchFamily="18" charset="0"/>
                <a:cs typeface="Times New Roman" panose="02020603050405020304" pitchFamily="18" charset="0"/>
              </a:rPr>
              <a:t>«…Sono arrivata senza conoscere nessuno,[…] ho trovato un ambiente molto familiare, tra noi volontari abbiamo subito legato, fatto amicizia, senza ostacoli d'età, cioè da noi giovani con quelli più anziani; a fine giornata ci si ritrovava sempre insieme»  (Int. 18)</a:t>
            </a:r>
            <a:endParaRPr lang="en-US" sz="2000" b="1" dirty="0">
              <a:solidFill>
                <a:srgbClr val="002060"/>
              </a:solidFill>
              <a:latin typeface="Times New Roman" panose="02020603050405020304" pitchFamily="18" charset="0"/>
              <a:cs typeface="Times New Roman" panose="02020603050405020304" pitchFamily="18" charset="0"/>
            </a:endParaRPr>
          </a:p>
          <a:p>
            <a:pPr algn="just">
              <a:defRPr/>
            </a:pPr>
            <a:endParaRPr lang="it-IT" sz="1800" b="1" dirty="0">
              <a:solidFill>
                <a:schemeClr val="tx2">
                  <a:lumMod val="50000"/>
                </a:schemeClr>
              </a:solidFill>
              <a:latin typeface="+mj-lt"/>
            </a:endParaRPr>
          </a:p>
          <a:p>
            <a:pPr algn="just">
              <a:defRPr/>
            </a:pPr>
            <a:endParaRPr lang="it-IT" sz="2000" b="1" dirty="0">
              <a:solidFill>
                <a:schemeClr val="tx2">
                  <a:lumMod val="50000"/>
                </a:schemeClr>
              </a:solidFill>
              <a:latin typeface="+mj-lt"/>
            </a:endParaRPr>
          </a:p>
        </p:txBody>
      </p:sp>
      <p:sp>
        <p:nvSpPr>
          <p:cNvPr id="3" name="CasellaDiTesto 2"/>
          <p:cNvSpPr txBox="1"/>
          <p:nvPr/>
        </p:nvSpPr>
        <p:spPr>
          <a:xfrm>
            <a:off x="1775520" y="6484695"/>
            <a:ext cx="9721080" cy="461665"/>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it-IT" sz="2400" b="1" dirty="0">
                <a:solidFill>
                  <a:schemeClr val="bg1"/>
                </a:solidFill>
              </a:rPr>
              <a:t>Volontari EXPO</a:t>
            </a:r>
          </a:p>
        </p:txBody>
      </p:sp>
      <p:sp>
        <p:nvSpPr>
          <p:cNvPr id="6" name="CasellaDiTesto 5">
            <a:extLst>
              <a:ext uri="{FF2B5EF4-FFF2-40B4-BE49-F238E27FC236}">
                <a16:creationId xmlns:a16="http://schemas.microsoft.com/office/drawing/2014/main" id="{9C50D76B-7370-47F8-AF6A-B969F7455424}"/>
              </a:ext>
            </a:extLst>
          </p:cNvPr>
          <p:cNvSpPr txBox="1"/>
          <p:nvPr/>
        </p:nvSpPr>
        <p:spPr>
          <a:xfrm>
            <a:off x="2075235" y="223441"/>
            <a:ext cx="7237379" cy="967829"/>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3200" b="1" dirty="0">
                <a:solidFill>
                  <a:srgbClr val="C00000"/>
                </a:solidFill>
                <a:latin typeface="Times New Roman" panose="02020603050405020304" pitchFamily="18" charset="0"/>
                <a:ea typeface="Rubik"/>
                <a:cs typeface="Times New Roman" panose="02020603050405020304" pitchFamily="18" charset="0"/>
                <a:sym typeface="Rubik"/>
              </a:rPr>
              <a:t>Le relazioni intergenerazionali</a:t>
            </a:r>
          </a:p>
          <a:p>
            <a:endParaRPr lang="it-IT" sz="2489" dirty="0"/>
          </a:p>
        </p:txBody>
      </p:sp>
    </p:spTree>
    <p:extLst>
      <p:ext uri="{BB962C8B-B14F-4D97-AF65-F5344CB8AC3E}">
        <p14:creationId xmlns:p14="http://schemas.microsoft.com/office/powerpoint/2010/main" val="1299283743"/>
      </p:ext>
    </p:extLst>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olo 1"/>
          <p:cNvSpPr txBox="1">
            <a:spLocks/>
          </p:cNvSpPr>
          <p:nvPr/>
        </p:nvSpPr>
        <p:spPr>
          <a:xfrm>
            <a:off x="819152" y="1534585"/>
            <a:ext cx="4169833" cy="988484"/>
          </a:xfrm>
          <a:prstGeom prst="rect">
            <a:avLst/>
          </a:prstGeom>
        </p:spPr>
        <p:txBody>
          <a:bodyPr vert="horz" wrap="square" lIns="0" tIns="0" rIns="0" bIns="0" rtlCol="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l">
              <a:spcAft>
                <a:spcPts val="800"/>
              </a:spcAft>
            </a:pPr>
            <a:r>
              <a:rPr lang="it-IT" sz="3467" b="1" dirty="0">
                <a:solidFill>
                  <a:schemeClr val="bg1"/>
                </a:solidFill>
                <a:latin typeface="Signika Semibold" charset="0"/>
                <a:ea typeface="Signika Semibold" charset="0"/>
                <a:cs typeface="Signika Semibold" charset="0"/>
              </a:rPr>
              <a:t>Volontariato episodico </a:t>
            </a:r>
          </a:p>
        </p:txBody>
      </p:sp>
      <p:sp>
        <p:nvSpPr>
          <p:cNvPr id="9" name="Sottotitolo 2"/>
          <p:cNvSpPr txBox="1">
            <a:spLocks/>
          </p:cNvSpPr>
          <p:nvPr/>
        </p:nvSpPr>
        <p:spPr>
          <a:xfrm>
            <a:off x="107918" y="2523069"/>
            <a:ext cx="4459725" cy="2152651"/>
          </a:xfrm>
          <a:prstGeom prst="rect">
            <a:avLst/>
          </a:prstGeom>
          <a:noFill/>
          <a:ln>
            <a:noFill/>
          </a:ln>
        </p:spPr>
        <p:txBody>
          <a:bodyPr spcFirstLastPara="1" vert="horz" wrap="square" lIns="121900" tIns="121900" rIns="121900" bIns="121900" rtlCol="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nSpc>
                <a:spcPct val="105000"/>
              </a:lnSpc>
              <a:buClr>
                <a:srgbClr val="404041"/>
              </a:buClr>
              <a:buFont typeface="Rubik Light"/>
            </a:pPr>
            <a:r>
              <a:rPr lang="it-IT" sz="2800" b="1" dirty="0">
                <a:solidFill>
                  <a:srgbClr val="002060"/>
                </a:solidFill>
                <a:latin typeface="Times New Roman" panose="02020603050405020304" pitchFamily="18" charset="0"/>
                <a:ea typeface="Signika Light" charset="0"/>
                <a:cs typeface="Times New Roman" panose="02020603050405020304" pitchFamily="18" charset="0"/>
                <a:sym typeface="Rubik Light"/>
              </a:rPr>
              <a:t>Volontariato “senza divisa” (Caltabiano, 2006)</a:t>
            </a:r>
          </a:p>
        </p:txBody>
      </p:sp>
      <p:sp>
        <p:nvSpPr>
          <p:cNvPr id="19" name="Sottotitolo 2"/>
          <p:cNvSpPr txBox="1">
            <a:spLocks/>
          </p:cNvSpPr>
          <p:nvPr/>
        </p:nvSpPr>
        <p:spPr>
          <a:xfrm>
            <a:off x="819152" y="4826000"/>
            <a:ext cx="4169833" cy="1236133"/>
          </a:xfrm>
          <a:prstGeom prst="rect">
            <a:avLst/>
          </a:prstGeom>
        </p:spPr>
        <p:txBody>
          <a:bodyPr vert="horz" wrap="square" lIns="91440" tIns="45720" rIns="91440" bIns="45720" rtlCol="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571500" indent="-571500">
              <a:buFont typeface="Arial" panose="020B0604020202020204" pitchFamily="34" charset="0"/>
              <a:buChar char="•"/>
            </a:pPr>
            <a:r>
              <a:rPr lang="it-IT" sz="3733" b="1" dirty="0">
                <a:solidFill>
                  <a:srgbClr val="002060"/>
                </a:solidFill>
                <a:latin typeface="Times New Roman" panose="02020603050405020304" pitchFamily="18" charset="0"/>
                <a:ea typeface="Signika Light" charset="0"/>
                <a:cs typeface="Times New Roman" panose="02020603050405020304" pitchFamily="18" charset="0"/>
              </a:rPr>
              <a:t>Flessibilità, reversibilità</a:t>
            </a:r>
          </a:p>
        </p:txBody>
      </p:sp>
      <p:sp>
        <p:nvSpPr>
          <p:cNvPr id="20" name="Sottotitolo 2"/>
          <p:cNvSpPr txBox="1">
            <a:spLocks/>
          </p:cNvSpPr>
          <p:nvPr/>
        </p:nvSpPr>
        <p:spPr>
          <a:xfrm>
            <a:off x="5088468" y="1534584"/>
            <a:ext cx="6684433" cy="2254251"/>
          </a:xfrm>
          <a:prstGeom prst="rect">
            <a:avLst/>
          </a:prstGeom>
        </p:spPr>
        <p:txBody>
          <a:bodyPr vert="horz" wrap="square" lIns="91440" tIns="45720" rIns="91440" bIns="45720" rtlCol="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571500" indent="-571500">
              <a:buFont typeface="Arial" panose="020B0604020202020204" pitchFamily="34" charset="0"/>
              <a:buChar char="•"/>
            </a:pPr>
            <a:r>
              <a:rPr lang="it-IT" sz="3733" b="1" dirty="0">
                <a:solidFill>
                  <a:srgbClr val="002060"/>
                </a:solidFill>
                <a:latin typeface="Times New Roman" panose="02020603050405020304" pitchFamily="18" charset="0"/>
                <a:ea typeface="Signika Light" charset="0"/>
                <a:cs typeface="Times New Roman" panose="02020603050405020304" pitchFamily="18" charset="0"/>
              </a:rPr>
              <a:t>Impegno per una causa specifica e possibilità di verifica dell’azione svolta </a:t>
            </a:r>
          </a:p>
        </p:txBody>
      </p:sp>
      <p:sp>
        <p:nvSpPr>
          <p:cNvPr id="22" name="Sottotitolo 2"/>
          <p:cNvSpPr txBox="1">
            <a:spLocks/>
          </p:cNvSpPr>
          <p:nvPr/>
        </p:nvSpPr>
        <p:spPr>
          <a:xfrm>
            <a:off x="5088468" y="3865034"/>
            <a:ext cx="6684433" cy="1426633"/>
          </a:xfrm>
          <a:prstGeom prst="rect">
            <a:avLst/>
          </a:prstGeom>
        </p:spPr>
        <p:txBody>
          <a:bodyPr vert="horz" wrap="square" lIns="91440" tIns="45720" rIns="91440" bIns="45720" rtlCol="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571500" indent="-571500">
              <a:buFont typeface="Arial" panose="020B0604020202020204" pitchFamily="34" charset="0"/>
              <a:buChar char="•"/>
            </a:pPr>
            <a:r>
              <a:rPr lang="it-IT" sz="3733" b="1" dirty="0">
                <a:solidFill>
                  <a:srgbClr val="002060"/>
                </a:solidFill>
                <a:latin typeface="Times New Roman" panose="02020603050405020304" pitchFamily="18" charset="0"/>
                <a:ea typeface="Signika Light" charset="0"/>
                <a:cs typeface="Times New Roman" panose="02020603050405020304" pitchFamily="18" charset="0"/>
              </a:rPr>
              <a:t>Attaccamento ai luoghi, alla città, alla comunità</a:t>
            </a:r>
          </a:p>
        </p:txBody>
      </p:sp>
      <p:sp>
        <p:nvSpPr>
          <p:cNvPr id="14" name="Sottotitolo 2">
            <a:extLst>
              <a:ext uri="{FF2B5EF4-FFF2-40B4-BE49-F238E27FC236}">
                <a16:creationId xmlns:a16="http://schemas.microsoft.com/office/drawing/2014/main" id="{9BB21983-F95D-470D-B6E5-98B2783E98E2}"/>
              </a:ext>
            </a:extLst>
          </p:cNvPr>
          <p:cNvSpPr txBox="1">
            <a:spLocks/>
          </p:cNvSpPr>
          <p:nvPr/>
        </p:nvSpPr>
        <p:spPr>
          <a:xfrm>
            <a:off x="5088468" y="5363634"/>
            <a:ext cx="6684433" cy="726017"/>
          </a:xfrm>
          <a:prstGeom prst="rect">
            <a:avLst/>
          </a:prstGeom>
        </p:spPr>
        <p:txBody>
          <a:bodyPr vert="horz" wrap="square" lIns="91440" tIns="45720" rIns="91440" bIns="45720" rtlCol="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571500" indent="-571500">
              <a:buFont typeface="Arial" panose="020B0604020202020204" pitchFamily="34" charset="0"/>
              <a:buChar char="•"/>
            </a:pPr>
            <a:r>
              <a:rPr lang="it-IT" sz="3733" b="1" dirty="0">
                <a:solidFill>
                  <a:srgbClr val="002060"/>
                </a:solidFill>
                <a:latin typeface="Times New Roman" panose="02020603050405020304" pitchFamily="18" charset="0"/>
                <a:ea typeface="Signika Light" charset="0"/>
                <a:cs typeface="Times New Roman" panose="02020603050405020304" pitchFamily="18" charset="0"/>
              </a:rPr>
              <a:t>Dialogo intergenerazionale</a:t>
            </a:r>
          </a:p>
        </p:txBody>
      </p:sp>
      <p:sp>
        <p:nvSpPr>
          <p:cNvPr id="3" name="CasellaDiTesto 2">
            <a:extLst>
              <a:ext uri="{FF2B5EF4-FFF2-40B4-BE49-F238E27FC236}">
                <a16:creationId xmlns:a16="http://schemas.microsoft.com/office/drawing/2014/main" id="{0AA41DD8-0495-4183-8604-7777AE4865EB}"/>
              </a:ext>
            </a:extLst>
          </p:cNvPr>
          <p:cNvSpPr txBox="1"/>
          <p:nvPr/>
        </p:nvSpPr>
        <p:spPr>
          <a:xfrm>
            <a:off x="819151" y="1024647"/>
            <a:ext cx="3772304" cy="143629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it-IT" sz="4267" b="1" dirty="0">
                <a:solidFill>
                  <a:srgbClr val="C00000"/>
                </a:solidFill>
                <a:latin typeface="Times New Roman" panose="02020603050405020304" pitchFamily="18" charset="0"/>
                <a:cs typeface="Times New Roman" panose="02020603050405020304" pitchFamily="18" charset="0"/>
              </a:rPr>
              <a:t>Volontariato</a:t>
            </a:r>
          </a:p>
          <a:p>
            <a:r>
              <a:rPr lang="it-IT" sz="4267" b="1" dirty="0">
                <a:solidFill>
                  <a:srgbClr val="C00000"/>
                </a:solidFill>
                <a:latin typeface="Times New Roman" panose="02020603050405020304" pitchFamily="18" charset="0"/>
                <a:cs typeface="Times New Roman" panose="02020603050405020304" pitchFamily="18" charset="0"/>
              </a:rPr>
              <a:t> Episodico</a:t>
            </a:r>
          </a:p>
        </p:txBody>
      </p:sp>
    </p:spTree>
    <p:extLst>
      <p:ext uri="{BB962C8B-B14F-4D97-AF65-F5344CB8AC3E}">
        <p14:creationId xmlns:p14="http://schemas.microsoft.com/office/powerpoint/2010/main" val="2152517712"/>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9" grpId="0"/>
      <p:bldP spid="20" grpId="0"/>
      <p:bldP spid="22"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p:cNvSpPr txBox="1"/>
          <p:nvPr/>
        </p:nvSpPr>
        <p:spPr>
          <a:xfrm>
            <a:off x="1524000" y="1293338"/>
            <a:ext cx="9144000" cy="3274592"/>
          </a:xfrm>
          <a:prstGeom prst="rect">
            <a:avLst/>
          </a:prstGeom>
        </p:spPr>
        <p:txBody>
          <a:bodyPr vert="horz" lIns="91440" tIns="45720" rIns="91440" bIns="45720" rtlCol="0" anchor="ctr">
            <a:normAutofit lnSpcReduction="10000"/>
          </a:bodyPr>
          <a:lstStyle/>
          <a:p>
            <a:pPr algn="ctr">
              <a:lnSpc>
                <a:spcPct val="90000"/>
              </a:lnSpc>
              <a:spcBef>
                <a:spcPct val="0"/>
              </a:spcBef>
              <a:spcAft>
                <a:spcPts val="600"/>
              </a:spcAft>
            </a:pPr>
            <a:r>
              <a:rPr lang="en-US" sz="7200" b="1" kern="1200" dirty="0">
                <a:solidFill>
                  <a:srgbClr val="003058"/>
                </a:solidFill>
                <a:latin typeface="+mj-lt"/>
                <a:ea typeface="+mj-ea"/>
                <a:cs typeface="+mj-cs"/>
              </a:rPr>
              <a:t>ATTO QUARTO</a:t>
            </a:r>
          </a:p>
          <a:p>
            <a:pPr algn="ctr"/>
            <a:r>
              <a:rPr lang="it-IT" sz="7200" b="1" dirty="0">
                <a:solidFill>
                  <a:srgbClr val="002060"/>
                </a:solidFill>
              </a:rPr>
              <a:t>Come promuovere impegno nei giovani?</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Segnaposto numero diapositiva 1"/>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3102A111-2290-4F49-A5C5-E95E8384B7AA}" type="slidenum">
              <a:rPr lang="en-US" smtClean="0">
                <a:solidFill>
                  <a:schemeClr val="tx1">
                    <a:tint val="75000"/>
                  </a:schemeClr>
                </a:solidFill>
                <a:latin typeface="+mn-lt"/>
                <a:cs typeface="+mn-cs"/>
              </a:rPr>
              <a:pPr>
                <a:spcAft>
                  <a:spcPts val="600"/>
                </a:spcAft>
                <a:defRPr/>
              </a:pPr>
              <a:t>30</a:t>
            </a:fld>
            <a:endParaRPr lang="en-US">
              <a:solidFill>
                <a:schemeClr val="tx1">
                  <a:tint val="75000"/>
                </a:schemeClr>
              </a:solidFill>
              <a:latin typeface="+mn-lt"/>
              <a:cs typeface="+mn-cs"/>
            </a:endParaRPr>
          </a:p>
        </p:txBody>
      </p:sp>
    </p:spTree>
    <p:extLst>
      <p:ext uri="{BB962C8B-B14F-4D97-AF65-F5344CB8AC3E}">
        <p14:creationId xmlns:p14="http://schemas.microsoft.com/office/powerpoint/2010/main" val="3202129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EF039108-92E1-46AB-814D-4498070F1F02}"/>
              </a:ext>
            </a:extLst>
          </p:cNvPr>
          <p:cNvSpPr>
            <a:spLocks noGrp="1" noChangeArrowheads="1"/>
          </p:cNvSpPr>
          <p:nvPr>
            <p:ph type="title"/>
          </p:nvPr>
        </p:nvSpPr>
        <p:spPr>
          <a:xfrm>
            <a:off x="3143251" y="188913"/>
            <a:ext cx="9021763" cy="1143000"/>
          </a:xfrm>
        </p:spPr>
        <p:txBody>
          <a:bodyPr/>
          <a:lstStyle/>
          <a:p>
            <a:pPr eaLnBrk="1" hangingPunct="1"/>
            <a:r>
              <a:rPr lang="es-ES" altLang="it-IT" sz="2800" b="1">
                <a:solidFill>
                  <a:schemeClr val="bg1"/>
                </a:solidFill>
              </a:rPr>
              <a:t>La promozione del volontariato giovanile</a:t>
            </a:r>
          </a:p>
        </p:txBody>
      </p:sp>
      <p:sp>
        <p:nvSpPr>
          <p:cNvPr id="14339" name="Rectangle 3">
            <a:extLst>
              <a:ext uri="{FF2B5EF4-FFF2-40B4-BE49-F238E27FC236}">
                <a16:creationId xmlns:a16="http://schemas.microsoft.com/office/drawing/2014/main" id="{991A2572-775F-4821-9953-A9BAB013DA4F}"/>
              </a:ext>
            </a:extLst>
          </p:cNvPr>
          <p:cNvSpPr>
            <a:spLocks noGrp="1" noChangeArrowheads="1"/>
          </p:cNvSpPr>
          <p:nvPr>
            <p:ph type="body" idx="1"/>
          </p:nvPr>
        </p:nvSpPr>
        <p:spPr>
          <a:xfrm>
            <a:off x="1250952" y="985886"/>
            <a:ext cx="9721330" cy="4886227"/>
          </a:xfrm>
        </p:spPr>
        <p:txBody>
          <a:bodyPr>
            <a:normAutofit fontScale="70000" lnSpcReduction="20000"/>
          </a:bodyPr>
          <a:lstStyle/>
          <a:p>
            <a:pPr eaLnBrk="1" hangingPunct="1">
              <a:lnSpc>
                <a:spcPct val="80000"/>
              </a:lnSpc>
              <a:buFontTx/>
              <a:buNone/>
              <a:defRPr/>
            </a:pPr>
            <a:endParaRPr lang="it-IT" altLang="it-IT" sz="2000" dirty="0"/>
          </a:p>
          <a:p>
            <a:pPr eaLnBrk="1" hangingPunct="1">
              <a:lnSpc>
                <a:spcPct val="160000"/>
              </a:lnSpc>
              <a:spcBef>
                <a:spcPts val="0"/>
              </a:spcBef>
              <a:buFontTx/>
              <a:buNone/>
              <a:defRPr/>
            </a:pPr>
            <a:r>
              <a:rPr lang="it-IT" altLang="it-IT" sz="3600" dirty="0">
                <a:solidFill>
                  <a:srgbClr val="003058"/>
                </a:solidFill>
                <a:latin typeface="Times New Roman" panose="02020603050405020304" pitchFamily="18" charset="0"/>
              </a:rPr>
              <a:t>Nella promozione del volontariato giovanile va sottolineata:</a:t>
            </a:r>
          </a:p>
          <a:p>
            <a:pPr eaLnBrk="1" hangingPunct="1">
              <a:lnSpc>
                <a:spcPct val="160000"/>
              </a:lnSpc>
              <a:spcBef>
                <a:spcPts val="0"/>
              </a:spcBef>
              <a:buFontTx/>
              <a:buNone/>
              <a:defRPr/>
            </a:pPr>
            <a:endParaRPr lang="it-IT" altLang="it-IT" sz="3600" dirty="0">
              <a:solidFill>
                <a:srgbClr val="003058"/>
              </a:solidFill>
              <a:latin typeface="Times New Roman" panose="02020603050405020304" pitchFamily="18" charset="0"/>
            </a:endParaRPr>
          </a:p>
          <a:p>
            <a:pPr eaLnBrk="1" hangingPunct="1">
              <a:lnSpc>
                <a:spcPct val="160000"/>
              </a:lnSpc>
              <a:spcBef>
                <a:spcPts val="0"/>
              </a:spcBef>
              <a:buFont typeface="Arial" charset="0"/>
              <a:buChar char="•"/>
              <a:defRPr/>
            </a:pPr>
            <a:r>
              <a:rPr lang="it-IT" altLang="it-IT" sz="3600" dirty="0">
                <a:solidFill>
                  <a:srgbClr val="003058"/>
                </a:solidFill>
                <a:latin typeface="Times New Roman" panose="02020603050405020304" pitchFamily="18" charset="0"/>
              </a:rPr>
              <a:t> l’importanza di </a:t>
            </a:r>
            <a:r>
              <a:rPr lang="it-IT" altLang="it-IT" sz="3600" i="1" dirty="0">
                <a:solidFill>
                  <a:srgbClr val="003058"/>
                </a:solidFill>
                <a:latin typeface="Times New Roman" panose="02020603050405020304" pitchFamily="18" charset="0"/>
              </a:rPr>
              <a:t>avere voce e verificare gli esiti </a:t>
            </a:r>
            <a:r>
              <a:rPr lang="it-IT" altLang="it-IT" sz="3600" dirty="0">
                <a:solidFill>
                  <a:srgbClr val="003058"/>
                </a:solidFill>
                <a:latin typeface="Times New Roman" panose="02020603050405020304" pitchFamily="18" charset="0"/>
              </a:rPr>
              <a:t>della propria attività</a:t>
            </a:r>
          </a:p>
          <a:p>
            <a:pPr eaLnBrk="1" hangingPunct="1">
              <a:lnSpc>
                <a:spcPct val="160000"/>
              </a:lnSpc>
              <a:spcBef>
                <a:spcPts val="0"/>
              </a:spcBef>
              <a:buFont typeface="Arial" charset="0"/>
              <a:buChar char="•"/>
              <a:defRPr/>
            </a:pPr>
            <a:r>
              <a:rPr lang="it-IT" altLang="it-IT" sz="3600" dirty="0">
                <a:solidFill>
                  <a:srgbClr val="003058"/>
                </a:solidFill>
                <a:latin typeface="Times New Roman" panose="02020603050405020304" pitchFamily="18" charset="0"/>
              </a:rPr>
              <a:t> l’importanza di avere opportunità di impegno </a:t>
            </a:r>
          </a:p>
          <a:p>
            <a:pPr algn="just" eaLnBrk="1" hangingPunct="1">
              <a:lnSpc>
                <a:spcPct val="160000"/>
              </a:lnSpc>
              <a:spcBef>
                <a:spcPts val="0"/>
              </a:spcBef>
              <a:buFont typeface="Arial" charset="0"/>
              <a:buChar char="•"/>
              <a:defRPr/>
            </a:pPr>
            <a:r>
              <a:rPr lang="it-IT" altLang="it-IT" sz="3600" dirty="0">
                <a:solidFill>
                  <a:srgbClr val="003058"/>
                </a:solidFill>
                <a:latin typeface="Times New Roman" panose="02020603050405020304" pitchFamily="18" charset="0"/>
              </a:rPr>
              <a:t> l’importanza della motivazione al cambiamento e alla giustizia    sociale (attivatore dei processi di «coscientizzazione» alla base della crescita individuale e delle collettività)</a:t>
            </a:r>
          </a:p>
          <a:p>
            <a:pPr eaLnBrk="1" hangingPunct="1">
              <a:lnSpc>
                <a:spcPct val="160000"/>
              </a:lnSpc>
              <a:spcBef>
                <a:spcPts val="0"/>
              </a:spcBef>
              <a:buFont typeface="Arial" charset="0"/>
              <a:buChar char="•"/>
              <a:defRPr/>
            </a:pPr>
            <a:r>
              <a:rPr lang="it-IT" altLang="it-IT" sz="3600" dirty="0">
                <a:solidFill>
                  <a:srgbClr val="003058"/>
                </a:solidFill>
                <a:latin typeface="Times New Roman" panose="02020603050405020304" pitchFamily="18" charset="0"/>
              </a:rPr>
              <a:t> l’importanza delle relazioni (specie quelle tra le generazioni)</a:t>
            </a:r>
            <a:endParaRPr lang="es-ES" altLang="it-IT" sz="3600" dirty="0">
              <a:solidFill>
                <a:srgbClr val="003058"/>
              </a:solidFill>
              <a:latin typeface="Times New Roman" panose="02020603050405020304" pitchFamily="18" charset="0"/>
            </a:endParaRPr>
          </a:p>
          <a:p>
            <a:pPr eaLnBrk="1" hangingPunct="1">
              <a:lnSpc>
                <a:spcPct val="80000"/>
              </a:lnSpc>
              <a:buFont typeface="Arial" charset="0"/>
              <a:buChar char="•"/>
              <a:defRPr/>
            </a:pPr>
            <a:endParaRPr lang="es-ES" altLang="it-IT" sz="2000" dirty="0"/>
          </a:p>
        </p:txBody>
      </p:sp>
    </p:spTree>
    <p:extLst>
      <p:ext uri="{BB962C8B-B14F-4D97-AF65-F5344CB8AC3E}">
        <p14:creationId xmlns:p14="http://schemas.microsoft.com/office/powerpoint/2010/main" val="6672985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40A4B7C0-5313-4835-B80E-75D2361A3061}"/>
              </a:ext>
            </a:extLst>
          </p:cNvPr>
          <p:cNvSpPr>
            <a:spLocks noGrp="1" noChangeArrowheads="1"/>
          </p:cNvSpPr>
          <p:nvPr>
            <p:ph type="title"/>
          </p:nvPr>
        </p:nvSpPr>
        <p:spPr>
          <a:xfrm>
            <a:off x="1953989" y="297408"/>
            <a:ext cx="7635949" cy="1143000"/>
          </a:xfrm>
        </p:spPr>
        <p:txBody>
          <a:bodyPr>
            <a:normAutofit/>
          </a:bodyPr>
          <a:lstStyle/>
          <a:p>
            <a:pPr algn="ctr" eaLnBrk="1" hangingPunct="1"/>
            <a:r>
              <a:rPr lang="es-ES" altLang="it-IT" sz="3600" b="1" dirty="0" err="1">
                <a:solidFill>
                  <a:srgbClr val="003058"/>
                </a:solidFill>
                <a:latin typeface="Times New Roman" panose="02020603050405020304" pitchFamily="18" charset="0"/>
                <a:cs typeface="Times New Roman" panose="02020603050405020304" pitchFamily="18" charset="0"/>
              </a:rPr>
              <a:t>Quale</a:t>
            </a:r>
            <a:r>
              <a:rPr lang="es-ES" altLang="it-IT" sz="3600" b="1" dirty="0">
                <a:solidFill>
                  <a:srgbClr val="003058"/>
                </a:solidFill>
                <a:latin typeface="Times New Roman" panose="02020603050405020304" pitchFamily="18" charset="0"/>
                <a:cs typeface="Times New Roman" panose="02020603050405020304" pitchFamily="18" charset="0"/>
              </a:rPr>
              <a:t> compito per le </a:t>
            </a:r>
            <a:r>
              <a:rPr lang="es-ES" altLang="it-IT" sz="3600" b="1" dirty="0" err="1">
                <a:solidFill>
                  <a:srgbClr val="003058"/>
                </a:solidFill>
                <a:latin typeface="Times New Roman" panose="02020603050405020304" pitchFamily="18" charset="0"/>
                <a:cs typeface="Times New Roman" panose="02020603050405020304" pitchFamily="18" charset="0"/>
              </a:rPr>
              <a:t>associazioni</a:t>
            </a:r>
            <a:r>
              <a:rPr lang="es-ES" altLang="it-IT" sz="3600" b="1" dirty="0">
                <a:solidFill>
                  <a:srgbClr val="003058"/>
                </a:solidFill>
                <a:latin typeface="Times New Roman" panose="02020603050405020304" pitchFamily="18" charset="0"/>
                <a:cs typeface="Times New Roman" panose="02020603050405020304" pitchFamily="18" charset="0"/>
              </a:rPr>
              <a:t>?</a:t>
            </a:r>
          </a:p>
        </p:txBody>
      </p:sp>
      <p:sp>
        <p:nvSpPr>
          <p:cNvPr id="15363" name="Rectangle 3">
            <a:extLst>
              <a:ext uri="{FF2B5EF4-FFF2-40B4-BE49-F238E27FC236}">
                <a16:creationId xmlns:a16="http://schemas.microsoft.com/office/drawing/2014/main" id="{9A50AA4D-9B4A-4B35-8636-D00429FCBD02}"/>
              </a:ext>
            </a:extLst>
          </p:cNvPr>
          <p:cNvSpPr>
            <a:spLocks noGrp="1" noChangeArrowheads="1"/>
          </p:cNvSpPr>
          <p:nvPr>
            <p:ph type="body" idx="1"/>
          </p:nvPr>
        </p:nvSpPr>
        <p:spPr>
          <a:xfrm>
            <a:off x="191343" y="1340768"/>
            <a:ext cx="11161240" cy="5040312"/>
          </a:xfrm>
        </p:spPr>
        <p:txBody>
          <a:bodyPr>
            <a:normAutofit fontScale="85000" lnSpcReduction="20000"/>
          </a:bodyPr>
          <a:lstStyle/>
          <a:p>
            <a:pPr indent="11113" algn="just" eaLnBrk="1" hangingPunct="1">
              <a:lnSpc>
                <a:spcPct val="110000"/>
              </a:lnSpc>
              <a:spcBef>
                <a:spcPts val="0"/>
              </a:spcBef>
              <a:buFontTx/>
              <a:buNone/>
              <a:defRPr/>
            </a:pPr>
            <a:r>
              <a:rPr lang="it-IT" altLang="it-IT" sz="2800" dirty="0">
                <a:solidFill>
                  <a:srgbClr val="002060"/>
                </a:solidFill>
                <a:latin typeface="Times New Roman" panose="02020603050405020304" pitchFamily="18" charset="0"/>
                <a:cs typeface="Times New Roman" panose="02020603050405020304" pitchFamily="18" charset="0"/>
              </a:rPr>
              <a:t>Dalla ricerca sul volontariato giovanile riprendiamo i principali aspetti che le associazioni dovrebbero sostenere per promuoverlo:</a:t>
            </a:r>
          </a:p>
          <a:p>
            <a:pPr algn="just" eaLnBrk="1" hangingPunct="1">
              <a:lnSpc>
                <a:spcPct val="110000"/>
              </a:lnSpc>
              <a:spcBef>
                <a:spcPts val="0"/>
              </a:spcBef>
              <a:buFontTx/>
              <a:buNone/>
              <a:defRPr/>
            </a:pPr>
            <a:endParaRPr lang="it-IT" altLang="it-IT" sz="2800" dirty="0">
              <a:solidFill>
                <a:srgbClr val="002060"/>
              </a:solidFill>
              <a:latin typeface="Times New Roman" panose="02020603050405020304" pitchFamily="18" charset="0"/>
              <a:cs typeface="Times New Roman" panose="02020603050405020304" pitchFamily="18" charset="0"/>
            </a:endParaRPr>
          </a:p>
          <a:p>
            <a:pPr algn="just" eaLnBrk="1" hangingPunct="1">
              <a:lnSpc>
                <a:spcPct val="110000"/>
              </a:lnSpc>
              <a:spcBef>
                <a:spcPts val="0"/>
              </a:spcBef>
              <a:buFont typeface="Arial" charset="0"/>
              <a:buChar char="•"/>
              <a:defRPr/>
            </a:pPr>
            <a:r>
              <a:rPr lang="it-IT" altLang="it-IT" sz="2800" dirty="0">
                <a:solidFill>
                  <a:srgbClr val="CC0000"/>
                </a:solidFill>
                <a:latin typeface="Times New Roman" panose="02020603050405020304" pitchFamily="18" charset="0"/>
                <a:cs typeface="Times New Roman" panose="02020603050405020304" pitchFamily="18" charset="0"/>
              </a:rPr>
              <a:t>senso di comunità</a:t>
            </a:r>
            <a:r>
              <a:rPr lang="it-IT" altLang="it-IT" sz="2800" dirty="0">
                <a:solidFill>
                  <a:srgbClr val="002060"/>
                </a:solidFill>
                <a:latin typeface="Times New Roman" panose="02020603050405020304" pitchFamily="18" charset="0"/>
                <a:cs typeface="Times New Roman" panose="02020603050405020304" pitchFamily="18" charset="0"/>
              </a:rPr>
              <a:t>: In un’epoca segnata dalla liquidità dei legami e dalla frammentarietà, in un mondo sempre più virtuale e globalizzato, torna prepotentemente l’esigenza di rimettere al centro il legame con la comunità (sia essa valoriale, locale, di culto e quant’altro ancora). </a:t>
            </a:r>
          </a:p>
          <a:p>
            <a:pPr algn="just" eaLnBrk="1" hangingPunct="1">
              <a:lnSpc>
                <a:spcPct val="110000"/>
              </a:lnSpc>
              <a:spcBef>
                <a:spcPts val="0"/>
              </a:spcBef>
              <a:buFont typeface="Arial" charset="0"/>
              <a:buChar char="•"/>
              <a:defRPr/>
            </a:pPr>
            <a:endParaRPr lang="it-IT" altLang="it-IT" sz="2800" dirty="0">
              <a:solidFill>
                <a:srgbClr val="002060"/>
              </a:solidFill>
              <a:latin typeface="Times New Roman" panose="02020603050405020304" pitchFamily="18" charset="0"/>
              <a:cs typeface="Times New Roman" panose="02020603050405020304" pitchFamily="18" charset="0"/>
            </a:endParaRPr>
          </a:p>
          <a:p>
            <a:pPr algn="just" eaLnBrk="1" hangingPunct="1">
              <a:lnSpc>
                <a:spcPct val="110000"/>
              </a:lnSpc>
              <a:spcBef>
                <a:spcPts val="0"/>
              </a:spcBef>
              <a:buFontTx/>
              <a:buNone/>
              <a:defRPr/>
            </a:pPr>
            <a:r>
              <a:rPr lang="it-IT" altLang="it-IT" sz="2800" dirty="0">
                <a:solidFill>
                  <a:srgbClr val="002060"/>
                </a:solidFill>
                <a:latin typeface="Times New Roman" panose="02020603050405020304" pitchFamily="18" charset="0"/>
                <a:cs typeface="Times New Roman" panose="02020603050405020304" pitchFamily="18" charset="0"/>
              </a:rPr>
              <a:t>Il senso di comunità ha a che fare con il </a:t>
            </a:r>
            <a:r>
              <a:rPr lang="it-IT" altLang="it-IT" sz="2800" dirty="0">
                <a:solidFill>
                  <a:srgbClr val="CC0000"/>
                </a:solidFill>
                <a:latin typeface="Times New Roman" panose="02020603050405020304" pitchFamily="18" charset="0"/>
                <a:cs typeface="Times New Roman" panose="02020603050405020304" pitchFamily="18" charset="0"/>
              </a:rPr>
              <a:t>sentirsi appartenenti </a:t>
            </a:r>
            <a:r>
              <a:rPr lang="it-IT" altLang="it-IT" sz="2800" dirty="0">
                <a:solidFill>
                  <a:srgbClr val="002060"/>
                </a:solidFill>
                <a:latin typeface="Times New Roman" panose="02020603050405020304" pitchFamily="18" charset="0"/>
                <a:cs typeface="Times New Roman" panose="02020603050405020304" pitchFamily="18" charset="0"/>
              </a:rPr>
              <a:t>ad un gruppo e sentire che in quel gruppo il proprio contributo è essenziale e determinante</a:t>
            </a:r>
          </a:p>
          <a:p>
            <a:pPr algn="just" eaLnBrk="1" hangingPunct="1">
              <a:lnSpc>
                <a:spcPct val="110000"/>
              </a:lnSpc>
              <a:spcBef>
                <a:spcPts val="0"/>
              </a:spcBef>
              <a:buFontTx/>
              <a:buNone/>
              <a:defRPr/>
            </a:pPr>
            <a:endParaRPr lang="it-IT" altLang="it-IT" sz="2800" dirty="0">
              <a:solidFill>
                <a:srgbClr val="002060"/>
              </a:solidFill>
              <a:latin typeface="Times New Roman" panose="02020603050405020304" pitchFamily="18" charset="0"/>
              <a:cs typeface="Times New Roman" panose="02020603050405020304" pitchFamily="18" charset="0"/>
            </a:endParaRPr>
          </a:p>
          <a:p>
            <a:pPr algn="just" eaLnBrk="1" hangingPunct="1">
              <a:lnSpc>
                <a:spcPct val="110000"/>
              </a:lnSpc>
              <a:spcBef>
                <a:spcPts val="0"/>
              </a:spcBef>
              <a:buFontTx/>
              <a:buNone/>
              <a:defRPr/>
            </a:pPr>
            <a:r>
              <a:rPr lang="it-IT" altLang="it-IT" sz="2800" dirty="0">
                <a:solidFill>
                  <a:srgbClr val="002060"/>
                </a:solidFill>
                <a:latin typeface="Times New Roman" panose="02020603050405020304" pitchFamily="18" charset="0"/>
                <a:cs typeface="Times New Roman" panose="02020603050405020304" pitchFamily="18" charset="0"/>
              </a:rPr>
              <a:t>Le associazioni e i luoghi dell’impegno, devono garantire il </a:t>
            </a:r>
            <a:r>
              <a:rPr lang="it-IT" altLang="it-IT" sz="2800" dirty="0">
                <a:solidFill>
                  <a:srgbClr val="C00000"/>
                </a:solidFill>
                <a:latin typeface="Times New Roman" panose="02020603050405020304" pitchFamily="18" charset="0"/>
                <a:cs typeface="Times New Roman" panose="02020603050405020304" pitchFamily="18" charset="0"/>
              </a:rPr>
              <a:t>senso di appartenenza </a:t>
            </a:r>
            <a:r>
              <a:rPr lang="it-IT" altLang="it-IT" sz="2800" dirty="0">
                <a:solidFill>
                  <a:schemeClr val="accent1">
                    <a:lumMod val="50000"/>
                  </a:schemeClr>
                </a:solidFill>
                <a:latin typeface="Times New Roman" panose="02020603050405020304" pitchFamily="18" charset="0"/>
                <a:cs typeface="Times New Roman" panose="02020603050405020304" pitchFamily="18" charset="0"/>
              </a:rPr>
              <a:t>e puntare sulla propria </a:t>
            </a:r>
            <a:r>
              <a:rPr lang="it-IT" altLang="it-IT" sz="2800" dirty="0">
                <a:solidFill>
                  <a:srgbClr val="C00000"/>
                </a:solidFill>
                <a:latin typeface="Times New Roman" panose="02020603050405020304" pitchFamily="18" charset="0"/>
                <a:cs typeface="Times New Roman" panose="02020603050405020304" pitchFamily="18" charset="0"/>
              </a:rPr>
              <a:t>identità associativa </a:t>
            </a:r>
            <a:r>
              <a:rPr lang="it-IT" altLang="it-IT" sz="2800" dirty="0">
                <a:solidFill>
                  <a:srgbClr val="002060"/>
                </a:solidFill>
                <a:latin typeface="Times New Roman" panose="02020603050405020304" pitchFamily="18" charset="0"/>
                <a:cs typeface="Times New Roman" panose="02020603050405020304" pitchFamily="18" charset="0"/>
              </a:rPr>
              <a:t>per essere interlocutore sociale e punto di riferimento.</a:t>
            </a:r>
            <a:endParaRPr lang="es-ES" altLang="it-IT" sz="28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91836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a:extLst>
              <a:ext uri="{FF2B5EF4-FFF2-40B4-BE49-F238E27FC236}">
                <a16:creationId xmlns:a16="http://schemas.microsoft.com/office/drawing/2014/main" id="{F6404A6A-8D2D-4E0C-948C-25C4556682DE}"/>
              </a:ext>
            </a:extLst>
          </p:cNvPr>
          <p:cNvSpPr>
            <a:spLocks noGrp="1" noChangeArrowheads="1"/>
          </p:cNvSpPr>
          <p:nvPr>
            <p:ph type="body" idx="1"/>
          </p:nvPr>
        </p:nvSpPr>
        <p:spPr>
          <a:xfrm>
            <a:off x="263352" y="1196975"/>
            <a:ext cx="11161240" cy="5181600"/>
          </a:xfrm>
        </p:spPr>
        <p:txBody>
          <a:bodyPr>
            <a:noAutofit/>
          </a:bodyPr>
          <a:lstStyle/>
          <a:p>
            <a:pPr algn="just" eaLnBrk="1" hangingPunct="1"/>
            <a:r>
              <a:rPr lang="it-IT" altLang="it-IT" sz="2800" dirty="0">
                <a:solidFill>
                  <a:srgbClr val="C00000"/>
                </a:solidFill>
                <a:latin typeface="Times New Roman" panose="02020603050405020304" pitchFamily="18" charset="0"/>
                <a:cs typeface="Times New Roman" panose="02020603050405020304" pitchFamily="18" charset="0"/>
              </a:rPr>
              <a:t>Dialogo intergenerazionale</a:t>
            </a:r>
            <a:r>
              <a:rPr lang="it-IT" altLang="it-IT" sz="2800" dirty="0">
                <a:solidFill>
                  <a:srgbClr val="002060"/>
                </a:solidFill>
                <a:latin typeface="Times New Roman" panose="02020603050405020304" pitchFamily="18" charset="0"/>
                <a:cs typeface="Times New Roman" panose="02020603050405020304" pitchFamily="18" charset="0"/>
              </a:rPr>
              <a:t>: le associazioni non possono esimersi dal farsi garanti del dialogo intergenerazionale divenendo per prime esse stesse quegli adulti responsabili e prosociali in grado di fornire l’alter ego dialettico ai giovani. </a:t>
            </a:r>
          </a:p>
          <a:p>
            <a:pPr eaLnBrk="1" hangingPunct="1"/>
            <a:endParaRPr lang="it-IT" altLang="it-IT" sz="2800" dirty="0">
              <a:latin typeface="Times New Roman" panose="02020603050405020304" pitchFamily="18" charset="0"/>
              <a:cs typeface="Times New Roman" panose="02020603050405020304" pitchFamily="18" charset="0"/>
            </a:endParaRPr>
          </a:p>
          <a:p>
            <a:pPr algn="just" eaLnBrk="1" hangingPunct="1"/>
            <a:r>
              <a:rPr lang="it-IT" altLang="it-IT" sz="2800" dirty="0">
                <a:solidFill>
                  <a:srgbClr val="C00000"/>
                </a:solidFill>
                <a:latin typeface="Times New Roman" panose="02020603050405020304" pitchFamily="18" charset="0"/>
                <a:cs typeface="Times New Roman" panose="02020603050405020304" pitchFamily="18" charset="0"/>
              </a:rPr>
              <a:t>Bisogni di auto-determinazione: </a:t>
            </a:r>
            <a:r>
              <a:rPr lang="es-ES" altLang="it-IT" sz="2800" dirty="0">
                <a:solidFill>
                  <a:srgbClr val="002060"/>
                </a:solidFill>
                <a:latin typeface="Times New Roman" panose="02020603050405020304" pitchFamily="18" charset="0"/>
                <a:cs typeface="Times New Roman" panose="02020603050405020304" pitchFamily="18" charset="0"/>
              </a:rPr>
              <a:t>l</a:t>
            </a:r>
            <a:r>
              <a:rPr lang="it-IT" altLang="it-IT" sz="2800" dirty="0">
                <a:solidFill>
                  <a:srgbClr val="002060"/>
                </a:solidFill>
                <a:latin typeface="Times New Roman" panose="02020603050405020304" pitchFamily="18" charset="0"/>
                <a:cs typeface="Times New Roman" panose="02020603050405020304" pitchFamily="18" charset="0"/>
              </a:rPr>
              <a:t>e associazioni hanno il compito di rispondere adeguatamente ai bisogni intrinseci e universali di </a:t>
            </a:r>
            <a:r>
              <a:rPr lang="it-IT" altLang="it-IT" sz="2800" i="1" dirty="0">
                <a:solidFill>
                  <a:srgbClr val="C00000"/>
                </a:solidFill>
                <a:latin typeface="Times New Roman" panose="02020603050405020304" pitchFamily="18" charset="0"/>
                <a:cs typeface="Times New Roman" panose="02020603050405020304" pitchFamily="18" charset="0"/>
              </a:rPr>
              <a:t>competenza</a:t>
            </a:r>
            <a:r>
              <a:rPr lang="it-IT" altLang="it-IT" sz="2800" dirty="0">
                <a:solidFill>
                  <a:srgbClr val="C00000"/>
                </a:solidFill>
                <a:latin typeface="Times New Roman" panose="02020603050405020304" pitchFamily="18" charset="0"/>
                <a:cs typeface="Times New Roman" panose="02020603050405020304" pitchFamily="18" charset="0"/>
              </a:rPr>
              <a:t>, </a:t>
            </a:r>
            <a:r>
              <a:rPr lang="it-IT" altLang="it-IT" sz="2800" i="1" dirty="0">
                <a:solidFill>
                  <a:srgbClr val="C00000"/>
                </a:solidFill>
                <a:latin typeface="Times New Roman" panose="02020603050405020304" pitchFamily="18" charset="0"/>
                <a:cs typeface="Times New Roman" panose="02020603050405020304" pitchFamily="18" charset="0"/>
              </a:rPr>
              <a:t>autonomia</a:t>
            </a:r>
            <a:r>
              <a:rPr lang="it-IT" altLang="it-IT" sz="2800" dirty="0">
                <a:solidFill>
                  <a:srgbClr val="C00000"/>
                </a:solidFill>
                <a:latin typeface="Times New Roman" panose="02020603050405020304" pitchFamily="18" charset="0"/>
                <a:cs typeface="Times New Roman" panose="02020603050405020304" pitchFamily="18" charset="0"/>
              </a:rPr>
              <a:t> e </a:t>
            </a:r>
            <a:r>
              <a:rPr lang="it-IT" altLang="it-IT" sz="2800" i="1" dirty="0">
                <a:solidFill>
                  <a:srgbClr val="C00000"/>
                </a:solidFill>
                <a:latin typeface="Times New Roman" panose="02020603050405020304" pitchFamily="18" charset="0"/>
                <a:cs typeface="Times New Roman" panose="02020603050405020304" pitchFamily="18" charset="0"/>
              </a:rPr>
              <a:t>relazione</a:t>
            </a:r>
            <a:r>
              <a:rPr lang="it-IT" altLang="it-IT" sz="2800" dirty="0">
                <a:solidFill>
                  <a:srgbClr val="C00000"/>
                </a:solidFill>
                <a:latin typeface="Times New Roman" panose="02020603050405020304" pitchFamily="18" charset="0"/>
                <a:cs typeface="Times New Roman" panose="02020603050405020304" pitchFamily="18" charset="0"/>
              </a:rPr>
              <a:t> </a:t>
            </a:r>
            <a:r>
              <a:rPr lang="it-IT" altLang="it-IT" sz="2800" dirty="0">
                <a:solidFill>
                  <a:srgbClr val="002060"/>
                </a:solidFill>
                <a:latin typeface="Times New Roman" panose="02020603050405020304" pitchFamily="18" charset="0"/>
                <a:cs typeface="Times New Roman" panose="02020603050405020304" pitchFamily="18" charset="0"/>
              </a:rPr>
              <a:t>fornendo ai giovani partecipanti la possibilità di sperimentare autonomia ma nello stesso tempo quella connessione emotiva che fornisce la base per lo sviluppo di </a:t>
            </a:r>
            <a:r>
              <a:rPr lang="it-IT" altLang="it-IT" sz="2800" u="sng" dirty="0">
                <a:solidFill>
                  <a:srgbClr val="C00000"/>
                </a:solidFill>
                <a:latin typeface="Times New Roman" panose="02020603050405020304" pitchFamily="18" charset="0"/>
                <a:cs typeface="Times New Roman" panose="02020603050405020304" pitchFamily="18" charset="0"/>
              </a:rPr>
              <a:t>identità di ruolo</a:t>
            </a:r>
            <a:r>
              <a:rPr lang="it-IT" altLang="it-IT" sz="2800" dirty="0">
                <a:solidFill>
                  <a:srgbClr val="002060"/>
                </a:solidFill>
                <a:latin typeface="Times New Roman" panose="02020603050405020304" pitchFamily="18" charset="0"/>
                <a:cs typeface="Times New Roman" panose="02020603050405020304" pitchFamily="18" charset="0"/>
              </a:rPr>
              <a:t>; così come devono saper valorizzare le persone arricchendo insieme al loro bagaglio di esperienze  le competenze di cui sono portatori.</a:t>
            </a:r>
          </a:p>
        </p:txBody>
      </p:sp>
      <p:sp>
        <p:nvSpPr>
          <p:cNvPr id="2" name="Rettangolo 1">
            <a:extLst>
              <a:ext uri="{FF2B5EF4-FFF2-40B4-BE49-F238E27FC236}">
                <a16:creationId xmlns:a16="http://schemas.microsoft.com/office/drawing/2014/main" id="{B47ECDFD-E698-46B3-863F-A911554B2A4D}"/>
              </a:ext>
            </a:extLst>
          </p:cNvPr>
          <p:cNvSpPr/>
          <p:nvPr/>
        </p:nvSpPr>
        <p:spPr>
          <a:xfrm>
            <a:off x="2025675" y="332656"/>
            <a:ext cx="7373242" cy="646331"/>
          </a:xfrm>
          <a:prstGeom prst="rect">
            <a:avLst/>
          </a:prstGeom>
        </p:spPr>
        <p:txBody>
          <a:bodyPr wrap="square">
            <a:spAutoFit/>
          </a:bodyPr>
          <a:lstStyle/>
          <a:p>
            <a:r>
              <a:rPr lang="es-ES" altLang="it-IT" sz="3600" b="1" dirty="0" err="1">
                <a:solidFill>
                  <a:srgbClr val="003058"/>
                </a:solidFill>
                <a:latin typeface="Times New Roman" panose="02020603050405020304" pitchFamily="18" charset="0"/>
                <a:ea typeface="+mj-ea"/>
                <a:cs typeface="Times New Roman" panose="02020603050405020304" pitchFamily="18" charset="0"/>
              </a:rPr>
              <a:t>Quale</a:t>
            </a:r>
            <a:r>
              <a:rPr lang="es-ES" altLang="it-IT" sz="3600" b="1" dirty="0">
                <a:solidFill>
                  <a:srgbClr val="003058"/>
                </a:solidFill>
                <a:latin typeface="Times New Roman" panose="02020603050405020304" pitchFamily="18" charset="0"/>
                <a:ea typeface="+mj-ea"/>
                <a:cs typeface="Times New Roman" panose="02020603050405020304" pitchFamily="18" charset="0"/>
              </a:rPr>
              <a:t> compito per le </a:t>
            </a:r>
            <a:r>
              <a:rPr lang="es-ES" altLang="it-IT" sz="3600" b="1" dirty="0" err="1">
                <a:solidFill>
                  <a:srgbClr val="003058"/>
                </a:solidFill>
                <a:latin typeface="Times New Roman" panose="02020603050405020304" pitchFamily="18" charset="0"/>
                <a:ea typeface="+mj-ea"/>
                <a:cs typeface="Times New Roman" panose="02020603050405020304" pitchFamily="18" charset="0"/>
              </a:rPr>
              <a:t>associazioni</a:t>
            </a:r>
            <a:r>
              <a:rPr lang="es-ES" altLang="it-IT" sz="3600" b="1" dirty="0">
                <a:solidFill>
                  <a:srgbClr val="003058"/>
                </a:solidFill>
                <a:latin typeface="Times New Roman" panose="02020603050405020304" pitchFamily="18" charset="0"/>
                <a:ea typeface="+mj-ea"/>
                <a:cs typeface="Times New Roman" panose="02020603050405020304" pitchFamily="18" charset="0"/>
              </a:rPr>
              <a:t>?</a:t>
            </a:r>
            <a:endParaRPr lang="it-IT" sz="3600" b="1" dirty="0">
              <a:solidFill>
                <a:srgbClr val="003058"/>
              </a:solidFill>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22128557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a:extLst>
              <a:ext uri="{FF2B5EF4-FFF2-40B4-BE49-F238E27FC236}">
                <a16:creationId xmlns:a16="http://schemas.microsoft.com/office/drawing/2014/main" id="{5860FC05-4663-4B7C-BEDC-266F46F70644}"/>
              </a:ext>
            </a:extLst>
          </p:cNvPr>
          <p:cNvSpPr>
            <a:spLocks noGrp="1" noChangeArrowheads="1"/>
          </p:cNvSpPr>
          <p:nvPr>
            <p:ph type="body" idx="1"/>
          </p:nvPr>
        </p:nvSpPr>
        <p:spPr>
          <a:xfrm>
            <a:off x="1847529" y="1628800"/>
            <a:ext cx="8353425" cy="4176464"/>
          </a:xfrm>
        </p:spPr>
        <p:txBody>
          <a:bodyPr>
            <a:normAutofit/>
          </a:bodyPr>
          <a:lstStyle/>
          <a:p>
            <a:pPr algn="just" eaLnBrk="1" hangingPunct="1"/>
            <a:r>
              <a:rPr lang="it-IT" altLang="it-IT" sz="2800" dirty="0">
                <a:solidFill>
                  <a:srgbClr val="CC0000"/>
                </a:solidFill>
                <a:latin typeface="Times New Roman" panose="02020603050405020304" pitchFamily="18" charset="0"/>
                <a:cs typeface="Times New Roman" panose="02020603050405020304" pitchFamily="18" charset="0"/>
              </a:rPr>
              <a:t>Comportamento civico</a:t>
            </a:r>
            <a:r>
              <a:rPr lang="it-IT" altLang="it-IT" sz="2800" dirty="0">
                <a:solidFill>
                  <a:srgbClr val="002060"/>
                </a:solidFill>
                <a:latin typeface="Times New Roman" panose="02020603050405020304" pitchFamily="18" charset="0"/>
                <a:cs typeface="Times New Roman" panose="02020603050405020304" pitchFamily="18" charset="0"/>
              </a:rPr>
              <a:t>: nelle istituzioni educative, attraverso i mass media e nelle associazioni stesse può essere utile invitare e favorire lo sviluppo di tutte quelle azioni quotidiane di “civismo” che costituiscono un nucleo forte sul quale radicare l’identità di volontario.</a:t>
            </a:r>
          </a:p>
          <a:p>
            <a:pPr algn="just" eaLnBrk="1" hangingPunct="1">
              <a:buFontTx/>
              <a:buNone/>
            </a:pPr>
            <a:endParaRPr lang="it-IT" altLang="it-IT" sz="2800" dirty="0">
              <a:solidFill>
                <a:srgbClr val="002060"/>
              </a:solidFill>
              <a:latin typeface="Times New Roman" panose="02020603050405020304" pitchFamily="18" charset="0"/>
              <a:cs typeface="Times New Roman" panose="02020603050405020304" pitchFamily="18" charset="0"/>
            </a:endParaRPr>
          </a:p>
          <a:p>
            <a:pPr algn="just" eaLnBrk="1" hangingPunct="1"/>
            <a:r>
              <a:rPr lang="it-IT" altLang="it-IT" sz="2800" dirty="0">
                <a:solidFill>
                  <a:srgbClr val="CC0000"/>
                </a:solidFill>
                <a:latin typeface="Times New Roman" panose="02020603050405020304" pitchFamily="18" charset="0"/>
                <a:cs typeface="Times New Roman" panose="02020603050405020304" pitchFamily="18" charset="0"/>
              </a:rPr>
              <a:t>Esperienze di partecipazione</a:t>
            </a:r>
            <a:r>
              <a:rPr lang="it-IT" altLang="it-IT" sz="2800" dirty="0">
                <a:solidFill>
                  <a:srgbClr val="002060"/>
                </a:solidFill>
                <a:latin typeface="Times New Roman" panose="02020603050405020304" pitchFamily="18" charset="0"/>
                <a:cs typeface="Times New Roman" panose="02020603050405020304" pitchFamily="18" charset="0"/>
              </a:rPr>
              <a:t>: Offrire occasioni di partecipazione</a:t>
            </a:r>
            <a:endParaRPr lang="es-ES" altLang="it-IT" sz="2800" dirty="0">
              <a:solidFill>
                <a:srgbClr val="002060"/>
              </a:solidFill>
              <a:latin typeface="Times New Roman" panose="02020603050405020304" pitchFamily="18" charset="0"/>
              <a:cs typeface="Times New Roman" panose="02020603050405020304" pitchFamily="18" charset="0"/>
            </a:endParaRPr>
          </a:p>
        </p:txBody>
      </p:sp>
      <p:sp>
        <p:nvSpPr>
          <p:cNvPr id="4" name="CasellaDiTesto 3">
            <a:extLst>
              <a:ext uri="{FF2B5EF4-FFF2-40B4-BE49-F238E27FC236}">
                <a16:creationId xmlns:a16="http://schemas.microsoft.com/office/drawing/2014/main" id="{57E13B99-EDFC-4E2C-B814-A81BFD99AECF}"/>
              </a:ext>
            </a:extLst>
          </p:cNvPr>
          <p:cNvSpPr txBox="1"/>
          <p:nvPr/>
        </p:nvSpPr>
        <p:spPr>
          <a:xfrm>
            <a:off x="2063552" y="548680"/>
            <a:ext cx="7488832" cy="584775"/>
          </a:xfrm>
          <a:prstGeom prst="rect">
            <a:avLst/>
          </a:prstGeom>
          <a:noFill/>
        </p:spPr>
        <p:txBody>
          <a:bodyPr wrap="square">
            <a:spAutoFit/>
          </a:bodyPr>
          <a:lstStyle/>
          <a:p>
            <a:r>
              <a:rPr lang="es-ES" altLang="it-IT" sz="3200" b="1" dirty="0" err="1">
                <a:solidFill>
                  <a:srgbClr val="003058"/>
                </a:solidFill>
                <a:latin typeface="Times New Roman" panose="02020603050405020304" pitchFamily="18" charset="0"/>
                <a:ea typeface="+mj-ea"/>
                <a:cs typeface="Times New Roman" panose="02020603050405020304" pitchFamily="18" charset="0"/>
              </a:rPr>
              <a:t>Quale</a:t>
            </a:r>
            <a:r>
              <a:rPr lang="es-ES" altLang="it-IT" sz="3200" b="1" dirty="0">
                <a:solidFill>
                  <a:srgbClr val="003058"/>
                </a:solidFill>
                <a:latin typeface="Times New Roman" panose="02020603050405020304" pitchFamily="18" charset="0"/>
                <a:ea typeface="+mj-ea"/>
                <a:cs typeface="Times New Roman" panose="02020603050405020304" pitchFamily="18" charset="0"/>
              </a:rPr>
              <a:t> compito per le </a:t>
            </a:r>
            <a:r>
              <a:rPr lang="es-ES" altLang="it-IT" sz="3200" b="1" dirty="0" err="1">
                <a:solidFill>
                  <a:srgbClr val="003058"/>
                </a:solidFill>
                <a:latin typeface="Times New Roman" panose="02020603050405020304" pitchFamily="18" charset="0"/>
                <a:ea typeface="+mj-ea"/>
                <a:cs typeface="Times New Roman" panose="02020603050405020304" pitchFamily="18" charset="0"/>
              </a:rPr>
              <a:t>associazioni</a:t>
            </a:r>
            <a:r>
              <a:rPr lang="es-ES" altLang="it-IT" sz="3200" b="1" dirty="0">
                <a:solidFill>
                  <a:srgbClr val="003058"/>
                </a:solidFill>
                <a:latin typeface="Times New Roman" panose="02020603050405020304" pitchFamily="18" charset="0"/>
                <a:ea typeface="+mj-ea"/>
                <a:cs typeface="Times New Roman" panose="02020603050405020304" pitchFamily="18" charset="0"/>
              </a:rPr>
              <a:t>?</a:t>
            </a:r>
            <a:endParaRPr lang="it-IT" sz="3200" b="1" dirty="0">
              <a:solidFill>
                <a:srgbClr val="003058"/>
              </a:solidFill>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27135749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3CD365EC-1E67-459B-802D-337D2E9290B8}"/>
              </a:ext>
            </a:extLst>
          </p:cNvPr>
          <p:cNvSpPr>
            <a:spLocks noGrp="1"/>
          </p:cNvSpPr>
          <p:nvPr>
            <p:ph type="sldNum" sz="quarter" idx="12"/>
          </p:nvPr>
        </p:nvSpPr>
        <p:spPr/>
        <p:txBody>
          <a:bodyPr/>
          <a:lstStyle/>
          <a:p>
            <a:fld id="{3AAD3640-1200-45DB-AEE9-3D422C4C4202}" type="slidenum">
              <a:rPr lang="it-IT" smtClean="0"/>
              <a:t>35</a:t>
            </a:fld>
            <a:endParaRPr lang="it-IT" dirty="0"/>
          </a:p>
        </p:txBody>
      </p:sp>
      <p:sp>
        <p:nvSpPr>
          <p:cNvPr id="16" name="Titolo 15">
            <a:extLst>
              <a:ext uri="{FF2B5EF4-FFF2-40B4-BE49-F238E27FC236}">
                <a16:creationId xmlns:a16="http://schemas.microsoft.com/office/drawing/2014/main" id="{0AB9455B-8048-4D11-A57E-7509BEBC7DA4}"/>
              </a:ext>
            </a:extLst>
          </p:cNvPr>
          <p:cNvSpPr>
            <a:spLocks noGrp="1"/>
          </p:cNvSpPr>
          <p:nvPr>
            <p:ph type="title"/>
          </p:nvPr>
        </p:nvSpPr>
        <p:spPr>
          <a:xfrm>
            <a:off x="2349218" y="2780928"/>
            <a:ext cx="7493563" cy="1062640"/>
          </a:xfrm>
        </p:spPr>
        <p:txBody>
          <a:bodyPr>
            <a:normAutofit/>
          </a:bodyPr>
          <a:lstStyle/>
          <a:p>
            <a:pPr algn="ctr"/>
            <a:r>
              <a:rPr lang="it-IT" sz="4000" b="1" dirty="0">
                <a:latin typeface="+mn-lt"/>
              </a:rPr>
              <a:t>Grazie per  l’attenzione</a:t>
            </a:r>
          </a:p>
        </p:txBody>
      </p:sp>
    </p:spTree>
    <p:extLst>
      <p:ext uri="{BB962C8B-B14F-4D97-AF65-F5344CB8AC3E}">
        <p14:creationId xmlns:p14="http://schemas.microsoft.com/office/powerpoint/2010/main" val="4155235762"/>
      </p:ext>
    </p:extLst>
  </p:cSld>
  <p:clrMapOvr>
    <a:masterClrMapping/>
  </p:clrMapOvr>
</p:sld>
</file>

<file path=ppt/theme/_rels/themeOverride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image" Target="../media/image15.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image" Target="../media/image15.jpeg"/></Relationships>
</file>

<file path=ppt/theme/theme1.xml><?xml version="1.0" encoding="utf-8"?>
<a:theme xmlns:a="http://schemas.openxmlformats.org/drawingml/2006/main" name="Cov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parato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dello Pagina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odello pagina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untina da disegno">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ntina da disegno">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ntina da disegno">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Override>
</file>

<file path=ppt/theme/themeOverride2.xml><?xml version="1.0" encoding="utf-8"?>
<a:themeOverride xmlns:a="http://schemas.openxmlformats.org/drawingml/2006/main">
  <a:clrScheme name="Puntina da disegno">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ntina da disegno">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ntina da disegno">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98B3A84-84F5-422C-B7E1-508049556FA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 modello</Template>
  <TotalTime>2995</TotalTime>
  <Words>2035</Words>
  <Application>Microsoft Office PowerPoint</Application>
  <PresentationFormat>Widescreen</PresentationFormat>
  <Paragraphs>293</Paragraphs>
  <Slides>35</Slides>
  <Notes>8</Notes>
  <HiddenSlides>0</HiddenSlides>
  <MMClips>0</MMClips>
  <ScaleCrop>false</ScaleCrop>
  <HeadingPairs>
    <vt:vector size="8" baseType="variant">
      <vt:variant>
        <vt:lpstr>Caratteri utilizzati</vt:lpstr>
      </vt:variant>
      <vt:variant>
        <vt:i4>24</vt:i4>
      </vt:variant>
      <vt:variant>
        <vt:lpstr>Tema</vt:lpstr>
      </vt:variant>
      <vt:variant>
        <vt:i4>4</vt:i4>
      </vt:variant>
      <vt:variant>
        <vt:lpstr>Server OLE incorporati</vt:lpstr>
      </vt:variant>
      <vt:variant>
        <vt:i4>2</vt:i4>
      </vt:variant>
      <vt:variant>
        <vt:lpstr>Titoli diapositive</vt:lpstr>
      </vt:variant>
      <vt:variant>
        <vt:i4>35</vt:i4>
      </vt:variant>
    </vt:vector>
  </HeadingPairs>
  <TitlesOfParts>
    <vt:vector size="65" baseType="lpstr">
      <vt:lpstr>Agency FB</vt:lpstr>
      <vt:lpstr>Arial</vt:lpstr>
      <vt:lpstr>Bradley Hand ITC</vt:lpstr>
      <vt:lpstr>Calibri</vt:lpstr>
      <vt:lpstr>Calibri Light</vt:lpstr>
      <vt:lpstr>Comic Sans MS</vt:lpstr>
      <vt:lpstr>Franklin Gothic Book</vt:lpstr>
      <vt:lpstr>Garamond</vt:lpstr>
      <vt:lpstr>Georgia</vt:lpstr>
      <vt:lpstr>Gill Sans MT</vt:lpstr>
      <vt:lpstr>Gill Sans MT Condensed</vt:lpstr>
      <vt:lpstr>Impact</vt:lpstr>
      <vt:lpstr>Lato Light</vt:lpstr>
      <vt:lpstr>Leelawadee UI Semilight</vt:lpstr>
      <vt:lpstr>Myriad Pro Cond</vt:lpstr>
      <vt:lpstr>Porosa</vt:lpstr>
      <vt:lpstr>Rubik</vt:lpstr>
      <vt:lpstr>Rubik Light</vt:lpstr>
      <vt:lpstr>Signika Semibold</vt:lpstr>
      <vt:lpstr>Tahoma</vt:lpstr>
      <vt:lpstr>Times New Roman</vt:lpstr>
      <vt:lpstr>title-bold</vt:lpstr>
      <vt:lpstr>Trebuchet MS</vt:lpstr>
      <vt:lpstr>Wingdings</vt:lpstr>
      <vt:lpstr>Cover</vt:lpstr>
      <vt:lpstr>Separatore</vt:lpstr>
      <vt:lpstr>Modello Pagina 1</vt:lpstr>
      <vt:lpstr>Modello pagina 2</vt:lpstr>
      <vt:lpstr>Foglio di lavoro</vt:lpstr>
      <vt:lpstr>Microsoft Excel Chart</vt:lpstr>
      <vt:lpstr>     I giovani: un universo da conoscere e ascoltare</vt:lpstr>
      <vt:lpstr>Presentazione standard di PowerPoint</vt:lpstr>
      <vt:lpstr>Presentazione standard di PowerPoint</vt:lpstr>
      <vt:lpstr>Presentazione standard di PowerPoint</vt:lpstr>
      <vt:lpstr>Presentazione standard di PowerPoint</vt:lpstr>
      <vt:lpstr>Presentazione standard di PowerPoint</vt:lpstr>
      <vt:lpstr>«Siamo tutti sulla stessa barca?»</vt:lpstr>
      <vt:lpstr>«Niente sarà più come prima» </vt:lpstr>
      <vt:lpstr> «Nuovi occhi per vedere la vita» </vt:lpstr>
      <vt:lpstr>Presentazione standard di PowerPoint</vt:lpstr>
      <vt:lpstr>Impegno nel volontariato (%)</vt:lpstr>
      <vt:lpstr>Impegno in politica (%)</vt:lpstr>
      <vt:lpstr>Presentazione standard di PowerPoint</vt:lpstr>
      <vt:lpstr>Valori civici punteggio medio (scala da 1 a 4)</vt:lpstr>
      <vt:lpstr>Sarei disposto a fare..... percentuali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promozione del volontariato giovanile</vt:lpstr>
      <vt:lpstr>Quale compito per le associazioni?</vt:lpstr>
      <vt:lpstr>Presentazione standard di PowerPoint</vt:lpstr>
      <vt:lpstr>Presentazione standard di PowerPoint</vt:lpstr>
      <vt:lpstr>Grazie per  l’attenzione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Elena Toppi</dc:creator>
  <cp:lastModifiedBy>Marta Elena</cp:lastModifiedBy>
  <cp:revision>560</cp:revision>
  <cp:lastPrinted>2021-10-12T19:17:23Z</cp:lastPrinted>
  <dcterms:created xsi:type="dcterms:W3CDTF">2020-11-02T20:34:52Z</dcterms:created>
  <dcterms:modified xsi:type="dcterms:W3CDTF">2021-10-17T17:34:04Z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TC016745579991</vt:lpwstr>
  </property>
</Properties>
</file>